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omments/modernComment_7FFFD783_17825F4E.xml" ContentType="application/vnd.ms-powerpoint.comments+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4"/>
    <p:sldMasterId id="2147483682" r:id="rId5"/>
    <p:sldMasterId id="2147483802" r:id="rId6"/>
    <p:sldMasterId id="2147483785" r:id="rId7"/>
    <p:sldMasterId id="2147483773" r:id="rId8"/>
    <p:sldMasterId id="2147483774" r:id="rId9"/>
  </p:sldMasterIdLst>
  <p:notesMasterIdLst>
    <p:notesMasterId r:id="rId26"/>
  </p:notesMasterIdLst>
  <p:sldIdLst>
    <p:sldId id="2147473263" r:id="rId10"/>
    <p:sldId id="276" r:id="rId11"/>
    <p:sldId id="2147473273" r:id="rId12"/>
    <p:sldId id="529" r:id="rId13"/>
    <p:sldId id="270" r:id="rId14"/>
    <p:sldId id="2147473280" r:id="rId15"/>
    <p:sldId id="2147473282" r:id="rId16"/>
    <p:sldId id="2147473284" r:id="rId17"/>
    <p:sldId id="2147473283" r:id="rId18"/>
    <p:sldId id="2147473276" r:id="rId19"/>
    <p:sldId id="2147473277" r:id="rId20"/>
    <p:sldId id="2147473285" r:id="rId21"/>
    <p:sldId id="316" r:id="rId22"/>
    <p:sldId id="291" r:id="rId23"/>
    <p:sldId id="2147473266" r:id="rId24"/>
    <p:sldId id="2147378661" r:id="rId25"/>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408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4641BF-1E77-55B0-FE3E-5E06681EF524}" name="Noiret Aurélie" initials="AN" userId="S::aurelie.noiret@infrabel.be::7f3117f3-529c-4259-b111-baa96750305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BAC2"/>
    <a:srgbClr val="042E52"/>
    <a:srgbClr val="11BCE2"/>
    <a:srgbClr val="2C92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806F43-F74E-48B4-87CB-C94BC0121AE0}" v="29" dt="2024-10-10T06:51:42.152"/>
    <p1510:client id="{55C39A91-8462-4B06-8845-63E6FD83AD3B}" v="1" dt="2024-10-10T05:21:11.1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32"/>
        <p:guide pos="4089"/>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obben Patricia" userId="516ac52a-662b-4047-bec0-96533f7bcc1f" providerId="ADAL" clId="{1D806F43-F74E-48B4-87CB-C94BC0121AE0}"/>
    <pc:docChg chg="undo custSel modSld">
      <pc:chgData name="Grobben Patricia" userId="516ac52a-662b-4047-bec0-96533f7bcc1f" providerId="ADAL" clId="{1D806F43-F74E-48B4-87CB-C94BC0121AE0}" dt="2024-10-10T06:51:42.153" v="3855" actId="947"/>
      <pc:docMkLst>
        <pc:docMk/>
      </pc:docMkLst>
      <pc:sldChg chg="modSp mod">
        <pc:chgData name="Grobben Patricia" userId="516ac52a-662b-4047-bec0-96533f7bcc1f" providerId="ADAL" clId="{1D806F43-F74E-48B4-87CB-C94BC0121AE0}" dt="2024-10-10T06:51:02.971" v="3852" actId="20577"/>
        <pc:sldMkLst>
          <pc:docMk/>
          <pc:sldMk cId="1673231496" sldId="270"/>
        </pc:sldMkLst>
        <pc:spChg chg="mod">
          <ac:chgData name="Grobben Patricia" userId="516ac52a-662b-4047-bec0-96533f7bcc1f" providerId="ADAL" clId="{1D806F43-F74E-48B4-87CB-C94BC0121AE0}" dt="2024-10-10T06:51:02.971" v="3852" actId="20577"/>
          <ac:spMkLst>
            <pc:docMk/>
            <pc:sldMk cId="1673231496" sldId="270"/>
            <ac:spMk id="4" creationId="{90596E39-E8DB-29B0-97DE-6E8F27A3B193}"/>
          </ac:spMkLst>
        </pc:spChg>
        <pc:spChg chg="mod">
          <ac:chgData name="Grobben Patricia" userId="516ac52a-662b-4047-bec0-96533f7bcc1f" providerId="ADAL" clId="{1D806F43-F74E-48B4-87CB-C94BC0121AE0}" dt="2024-10-10T06:50:25.264" v="3848" actId="947"/>
          <ac:spMkLst>
            <pc:docMk/>
            <pc:sldMk cId="1673231496" sldId="270"/>
            <ac:spMk id="5" creationId="{A401713F-3647-129C-9254-34533D73EB7E}"/>
          </ac:spMkLst>
        </pc:spChg>
      </pc:sldChg>
      <pc:sldChg chg="modSp mod">
        <pc:chgData name="Grobben Patricia" userId="516ac52a-662b-4047-bec0-96533f7bcc1f" providerId="ADAL" clId="{1D806F43-F74E-48B4-87CB-C94BC0121AE0}" dt="2024-10-09T08:10:10.585" v="56" actId="6549"/>
        <pc:sldMkLst>
          <pc:docMk/>
          <pc:sldMk cId="2695766254" sldId="276"/>
        </pc:sldMkLst>
        <pc:spChg chg="mod">
          <ac:chgData name="Grobben Patricia" userId="516ac52a-662b-4047-bec0-96533f7bcc1f" providerId="ADAL" clId="{1D806F43-F74E-48B4-87CB-C94BC0121AE0}" dt="2024-10-09T08:10:10.585" v="56" actId="6549"/>
          <ac:spMkLst>
            <pc:docMk/>
            <pc:sldMk cId="2695766254" sldId="276"/>
            <ac:spMk id="6" creationId="{BC912F6C-E683-6AA2-A665-BE974B426E12}"/>
          </ac:spMkLst>
        </pc:spChg>
      </pc:sldChg>
      <pc:sldChg chg="modSp mod">
        <pc:chgData name="Grobben Patricia" userId="516ac52a-662b-4047-bec0-96533f7bcc1f" providerId="ADAL" clId="{1D806F43-F74E-48B4-87CB-C94BC0121AE0}" dt="2024-10-09T10:00:19.367" v="3372" actId="113"/>
        <pc:sldMkLst>
          <pc:docMk/>
          <pc:sldMk cId="3006576664" sldId="291"/>
        </pc:sldMkLst>
        <pc:spChg chg="mod">
          <ac:chgData name="Grobben Patricia" userId="516ac52a-662b-4047-bec0-96533f7bcc1f" providerId="ADAL" clId="{1D806F43-F74E-48B4-87CB-C94BC0121AE0}" dt="2024-10-09T10:00:19.367" v="3372" actId="113"/>
          <ac:spMkLst>
            <pc:docMk/>
            <pc:sldMk cId="3006576664" sldId="291"/>
            <ac:spMk id="9" creationId="{2D458E4A-160B-1F41-92FF-131A50041159}"/>
          </ac:spMkLst>
        </pc:spChg>
      </pc:sldChg>
      <pc:sldChg chg="modSp mod">
        <pc:chgData name="Grobben Patricia" userId="516ac52a-662b-4047-bec0-96533f7bcc1f" providerId="ADAL" clId="{1D806F43-F74E-48B4-87CB-C94BC0121AE0}" dt="2024-10-09T09:59:43.895" v="3294" actId="20577"/>
        <pc:sldMkLst>
          <pc:docMk/>
          <pc:sldMk cId="556862548" sldId="316"/>
        </pc:sldMkLst>
        <pc:spChg chg="mod">
          <ac:chgData name="Grobben Patricia" userId="516ac52a-662b-4047-bec0-96533f7bcc1f" providerId="ADAL" clId="{1D806F43-F74E-48B4-87CB-C94BC0121AE0}" dt="2024-10-09T09:58:55.926" v="3189" actId="20577"/>
          <ac:spMkLst>
            <pc:docMk/>
            <pc:sldMk cId="556862548" sldId="316"/>
            <ac:spMk id="2" creationId="{CF97F75C-1759-0036-2CA3-F9DE17D9A9DF}"/>
          </ac:spMkLst>
        </pc:spChg>
        <pc:spChg chg="mod">
          <ac:chgData name="Grobben Patricia" userId="516ac52a-662b-4047-bec0-96533f7bcc1f" providerId="ADAL" clId="{1D806F43-F74E-48B4-87CB-C94BC0121AE0}" dt="2024-10-09T09:59:05.509" v="3209" actId="6549"/>
          <ac:spMkLst>
            <pc:docMk/>
            <pc:sldMk cId="556862548" sldId="316"/>
            <ac:spMk id="11" creationId="{C1FDA99B-7D4E-7442-8872-0AD7764B9567}"/>
          </ac:spMkLst>
        </pc:spChg>
        <pc:spChg chg="mod">
          <ac:chgData name="Grobben Patricia" userId="516ac52a-662b-4047-bec0-96533f7bcc1f" providerId="ADAL" clId="{1D806F43-F74E-48B4-87CB-C94BC0121AE0}" dt="2024-10-09T09:59:30.351" v="3251" actId="6549"/>
          <ac:spMkLst>
            <pc:docMk/>
            <pc:sldMk cId="556862548" sldId="316"/>
            <ac:spMk id="13" creationId="{BD86A39F-83C6-304E-B745-879C1193E6CC}"/>
          </ac:spMkLst>
        </pc:spChg>
        <pc:spChg chg="mod">
          <ac:chgData name="Grobben Patricia" userId="516ac52a-662b-4047-bec0-96533f7bcc1f" providerId="ADAL" clId="{1D806F43-F74E-48B4-87CB-C94BC0121AE0}" dt="2024-10-09T09:58:27.852" v="3134" actId="20577"/>
          <ac:spMkLst>
            <pc:docMk/>
            <pc:sldMk cId="556862548" sldId="316"/>
            <ac:spMk id="15" creationId="{43062343-61D6-9D4C-9EA7-81222E32D2E8}"/>
          </ac:spMkLst>
        </pc:spChg>
        <pc:spChg chg="mod">
          <ac:chgData name="Grobben Patricia" userId="516ac52a-662b-4047-bec0-96533f7bcc1f" providerId="ADAL" clId="{1D806F43-F74E-48B4-87CB-C94BC0121AE0}" dt="2024-10-09T09:59:43.895" v="3294" actId="20577"/>
          <ac:spMkLst>
            <pc:docMk/>
            <pc:sldMk cId="556862548" sldId="316"/>
            <ac:spMk id="18" creationId="{74039D6D-84F4-DB43-96C5-553A3047F50A}"/>
          </ac:spMkLst>
        </pc:spChg>
      </pc:sldChg>
      <pc:sldChg chg="modSp mod">
        <pc:chgData name="Grobben Patricia" userId="516ac52a-662b-4047-bec0-96533f7bcc1f" providerId="ADAL" clId="{1D806F43-F74E-48B4-87CB-C94BC0121AE0}" dt="2024-10-09T08:22:57.691" v="892" actId="790"/>
        <pc:sldMkLst>
          <pc:docMk/>
          <pc:sldMk cId="2555943236" sldId="529"/>
        </pc:sldMkLst>
        <pc:spChg chg="mod">
          <ac:chgData name="Grobben Patricia" userId="516ac52a-662b-4047-bec0-96533f7bcc1f" providerId="ADAL" clId="{1D806F43-F74E-48B4-87CB-C94BC0121AE0}" dt="2024-10-09T08:22:57.691" v="892" actId="790"/>
          <ac:spMkLst>
            <pc:docMk/>
            <pc:sldMk cId="2555943236" sldId="529"/>
            <ac:spMk id="5" creationId="{E4CDA72D-639E-5C7A-0FD9-39EA4B081B20}"/>
          </ac:spMkLst>
        </pc:spChg>
        <pc:spChg chg="mod">
          <ac:chgData name="Grobben Patricia" userId="516ac52a-662b-4047-bec0-96533f7bcc1f" providerId="ADAL" clId="{1D806F43-F74E-48B4-87CB-C94BC0121AE0}" dt="2024-10-09T08:22:57.691" v="892" actId="790"/>
          <ac:spMkLst>
            <pc:docMk/>
            <pc:sldMk cId="2555943236" sldId="529"/>
            <ac:spMk id="11" creationId="{D337FC51-D2D7-E214-7131-22590F2C13DD}"/>
          </ac:spMkLst>
        </pc:spChg>
        <pc:spChg chg="mod">
          <ac:chgData name="Grobben Patricia" userId="516ac52a-662b-4047-bec0-96533f7bcc1f" providerId="ADAL" clId="{1D806F43-F74E-48B4-87CB-C94BC0121AE0}" dt="2024-10-09T08:22:57.691" v="892" actId="790"/>
          <ac:spMkLst>
            <pc:docMk/>
            <pc:sldMk cId="2555943236" sldId="529"/>
            <ac:spMk id="13" creationId="{1A9E38A4-3A6E-370D-D15E-E2A1ADA5C9B4}"/>
          </ac:spMkLst>
        </pc:spChg>
        <pc:spChg chg="mod">
          <ac:chgData name="Grobben Patricia" userId="516ac52a-662b-4047-bec0-96533f7bcc1f" providerId="ADAL" clId="{1D806F43-F74E-48B4-87CB-C94BC0121AE0}" dt="2024-10-09T08:22:57.691" v="892" actId="790"/>
          <ac:spMkLst>
            <pc:docMk/>
            <pc:sldMk cId="2555943236" sldId="529"/>
            <ac:spMk id="14" creationId="{6831D26C-19CF-E6C9-B33A-EA748E0834AA}"/>
          </ac:spMkLst>
        </pc:spChg>
        <pc:spChg chg="mod">
          <ac:chgData name="Grobben Patricia" userId="516ac52a-662b-4047-bec0-96533f7bcc1f" providerId="ADAL" clId="{1D806F43-F74E-48B4-87CB-C94BC0121AE0}" dt="2024-10-09T08:22:57.691" v="892" actId="790"/>
          <ac:spMkLst>
            <pc:docMk/>
            <pc:sldMk cId="2555943236" sldId="529"/>
            <ac:spMk id="15" creationId="{2945EFA3-00C0-0EB6-F29B-9B0786E436EB}"/>
          </ac:spMkLst>
        </pc:spChg>
        <pc:spChg chg="mod">
          <ac:chgData name="Grobben Patricia" userId="516ac52a-662b-4047-bec0-96533f7bcc1f" providerId="ADAL" clId="{1D806F43-F74E-48B4-87CB-C94BC0121AE0}" dt="2024-10-09T08:22:57.691" v="892" actId="790"/>
          <ac:spMkLst>
            <pc:docMk/>
            <pc:sldMk cId="2555943236" sldId="529"/>
            <ac:spMk id="24" creationId="{A11F731E-7604-A527-C7EF-FC19E073F7E7}"/>
          </ac:spMkLst>
        </pc:spChg>
        <pc:spChg chg="mod">
          <ac:chgData name="Grobben Patricia" userId="516ac52a-662b-4047-bec0-96533f7bcc1f" providerId="ADAL" clId="{1D806F43-F74E-48B4-87CB-C94BC0121AE0}" dt="2024-10-09T08:22:57.691" v="892" actId="790"/>
          <ac:spMkLst>
            <pc:docMk/>
            <pc:sldMk cId="2555943236" sldId="529"/>
            <ac:spMk id="25" creationId="{CAC497D4-A8B5-EE65-3FC4-977F94D4F8A3}"/>
          </ac:spMkLst>
        </pc:spChg>
        <pc:spChg chg="mod">
          <ac:chgData name="Grobben Patricia" userId="516ac52a-662b-4047-bec0-96533f7bcc1f" providerId="ADAL" clId="{1D806F43-F74E-48B4-87CB-C94BC0121AE0}" dt="2024-10-09T08:22:57.691" v="892" actId="790"/>
          <ac:spMkLst>
            <pc:docMk/>
            <pc:sldMk cId="2555943236" sldId="529"/>
            <ac:spMk id="37" creationId="{55B67DB6-143C-BA87-1503-D6FD360DEE6B}"/>
          </ac:spMkLst>
        </pc:spChg>
        <pc:spChg chg="mod">
          <ac:chgData name="Grobben Patricia" userId="516ac52a-662b-4047-bec0-96533f7bcc1f" providerId="ADAL" clId="{1D806F43-F74E-48B4-87CB-C94BC0121AE0}" dt="2024-10-09T08:22:57.691" v="892" actId="790"/>
          <ac:spMkLst>
            <pc:docMk/>
            <pc:sldMk cId="2555943236" sldId="529"/>
            <ac:spMk id="38" creationId="{43FEEFAE-81C4-68B5-6870-4AEE2A6D6586}"/>
          </ac:spMkLst>
        </pc:spChg>
      </pc:sldChg>
      <pc:sldChg chg="modSp mod">
        <pc:chgData name="Grobben Patricia" userId="516ac52a-662b-4047-bec0-96533f7bcc1f" providerId="ADAL" clId="{1D806F43-F74E-48B4-87CB-C94BC0121AE0}" dt="2024-10-09T07:29:34.141" v="20" actId="6549"/>
        <pc:sldMkLst>
          <pc:docMk/>
          <pc:sldMk cId="3544088066" sldId="2147473263"/>
        </pc:sldMkLst>
        <pc:spChg chg="mod">
          <ac:chgData name="Grobben Patricia" userId="516ac52a-662b-4047-bec0-96533f7bcc1f" providerId="ADAL" clId="{1D806F43-F74E-48B4-87CB-C94BC0121AE0}" dt="2024-10-09T07:29:27.469" v="16" actId="20577"/>
          <ac:spMkLst>
            <pc:docMk/>
            <pc:sldMk cId="3544088066" sldId="2147473263"/>
            <ac:spMk id="2" creationId="{00000000-0000-0000-0000-000000000000}"/>
          </ac:spMkLst>
        </pc:spChg>
        <pc:spChg chg="mod">
          <ac:chgData name="Grobben Patricia" userId="516ac52a-662b-4047-bec0-96533f7bcc1f" providerId="ADAL" clId="{1D806F43-F74E-48B4-87CB-C94BC0121AE0}" dt="2024-10-09T07:29:34.141" v="20" actId="6549"/>
          <ac:spMkLst>
            <pc:docMk/>
            <pc:sldMk cId="3544088066" sldId="2147473263"/>
            <ac:spMk id="3" creationId="{00000000-0000-0000-0000-000000000000}"/>
          </ac:spMkLst>
        </pc:spChg>
      </pc:sldChg>
      <pc:sldChg chg="modSp mod">
        <pc:chgData name="Grobben Patricia" userId="516ac52a-662b-4047-bec0-96533f7bcc1f" providerId="ADAL" clId="{1D806F43-F74E-48B4-87CB-C94BC0121AE0}" dt="2024-10-09T10:03:44.792" v="3846" actId="20577"/>
        <pc:sldMkLst>
          <pc:docMk/>
          <pc:sldMk cId="1657663387" sldId="2147473266"/>
        </pc:sldMkLst>
        <pc:spChg chg="mod">
          <ac:chgData name="Grobben Patricia" userId="516ac52a-662b-4047-bec0-96533f7bcc1f" providerId="ADAL" clId="{1D806F43-F74E-48B4-87CB-C94BC0121AE0}" dt="2024-10-09T10:03:44.792" v="3846" actId="20577"/>
          <ac:spMkLst>
            <pc:docMk/>
            <pc:sldMk cId="1657663387" sldId="2147473266"/>
            <ac:spMk id="4" creationId="{FB38A309-73FF-CCAE-4CC2-22D056D6E845}"/>
          </ac:spMkLst>
        </pc:spChg>
        <pc:spChg chg="mod">
          <ac:chgData name="Grobben Patricia" userId="516ac52a-662b-4047-bec0-96533f7bcc1f" providerId="ADAL" clId="{1D806F43-F74E-48B4-87CB-C94BC0121AE0}" dt="2024-10-09T10:00:29.037" v="3389" actId="20577"/>
          <ac:spMkLst>
            <pc:docMk/>
            <pc:sldMk cId="1657663387" sldId="2147473266"/>
            <ac:spMk id="5" creationId="{263D056D-BBA5-457E-0F53-46F0D70DFB79}"/>
          </ac:spMkLst>
        </pc:spChg>
      </pc:sldChg>
      <pc:sldChg chg="addSp modSp mod">
        <pc:chgData name="Grobben Patricia" userId="516ac52a-662b-4047-bec0-96533f7bcc1f" providerId="ADAL" clId="{1D806F43-F74E-48B4-87CB-C94BC0121AE0}" dt="2024-10-09T08:19:41.016" v="464" actId="1076"/>
        <pc:sldMkLst>
          <pc:docMk/>
          <pc:sldMk cId="4087664100" sldId="2147473273"/>
        </pc:sldMkLst>
        <pc:spChg chg="add mod">
          <ac:chgData name="Grobben Patricia" userId="516ac52a-662b-4047-bec0-96533f7bcc1f" providerId="ADAL" clId="{1D806F43-F74E-48B4-87CB-C94BC0121AE0}" dt="2024-10-09T08:12:46.731" v="136" actId="122"/>
          <ac:spMkLst>
            <pc:docMk/>
            <pc:sldMk cId="4087664100" sldId="2147473273"/>
            <ac:spMk id="4" creationId="{B5D2B0DD-98AA-8E37-D6FA-A3AC568FAA52}"/>
          </ac:spMkLst>
        </pc:spChg>
        <pc:spChg chg="mod">
          <ac:chgData name="Grobben Patricia" userId="516ac52a-662b-4047-bec0-96533f7bcc1f" providerId="ADAL" clId="{1D806F43-F74E-48B4-87CB-C94BC0121AE0}" dt="2024-10-09T08:10:25.249" v="93" actId="20577"/>
          <ac:spMkLst>
            <pc:docMk/>
            <pc:sldMk cId="4087664100" sldId="2147473273"/>
            <ac:spMk id="5" creationId="{1292B2EB-4536-2ABA-9AA1-76B76B30CBC3}"/>
          </ac:spMkLst>
        </pc:spChg>
        <pc:spChg chg="add mod">
          <ac:chgData name="Grobben Patricia" userId="516ac52a-662b-4047-bec0-96533f7bcc1f" providerId="ADAL" clId="{1D806F43-F74E-48B4-87CB-C94BC0121AE0}" dt="2024-10-09T08:13:18.122" v="137" actId="1076"/>
          <ac:spMkLst>
            <pc:docMk/>
            <pc:sldMk cId="4087664100" sldId="2147473273"/>
            <ac:spMk id="8" creationId="{E91AADBF-4AAE-5935-2D55-C275C5F613ED}"/>
          </ac:spMkLst>
        </pc:spChg>
        <pc:spChg chg="add mod">
          <ac:chgData name="Grobben Patricia" userId="516ac52a-662b-4047-bec0-96533f7bcc1f" providerId="ADAL" clId="{1D806F43-F74E-48B4-87CB-C94BC0121AE0}" dt="2024-10-09T08:13:26.786" v="139" actId="1076"/>
          <ac:spMkLst>
            <pc:docMk/>
            <pc:sldMk cId="4087664100" sldId="2147473273"/>
            <ac:spMk id="9" creationId="{6188DB0E-1235-AE6B-3031-1CB56EFD4CC9}"/>
          </ac:spMkLst>
        </pc:spChg>
        <pc:spChg chg="add mod">
          <ac:chgData name="Grobben Patricia" userId="516ac52a-662b-4047-bec0-96533f7bcc1f" providerId="ADAL" clId="{1D806F43-F74E-48B4-87CB-C94BC0121AE0}" dt="2024-10-09T08:18:05.691" v="341" actId="207"/>
          <ac:spMkLst>
            <pc:docMk/>
            <pc:sldMk cId="4087664100" sldId="2147473273"/>
            <ac:spMk id="10" creationId="{CF0FF18D-CF1C-76C6-9A6C-CCBC5D86C9EC}"/>
          </ac:spMkLst>
        </pc:spChg>
        <pc:spChg chg="add mod">
          <ac:chgData name="Grobben Patricia" userId="516ac52a-662b-4047-bec0-96533f7bcc1f" providerId="ADAL" clId="{1D806F43-F74E-48B4-87CB-C94BC0121AE0}" dt="2024-10-09T08:18:52.762" v="380" actId="207"/>
          <ac:spMkLst>
            <pc:docMk/>
            <pc:sldMk cId="4087664100" sldId="2147473273"/>
            <ac:spMk id="11" creationId="{2F56AB25-8B3C-8B47-BABD-16B43A4DCD4B}"/>
          </ac:spMkLst>
        </pc:spChg>
        <pc:spChg chg="add mod">
          <ac:chgData name="Grobben Patricia" userId="516ac52a-662b-4047-bec0-96533f7bcc1f" providerId="ADAL" clId="{1D806F43-F74E-48B4-87CB-C94BC0121AE0}" dt="2024-10-09T08:19:41.016" v="464" actId="1076"/>
          <ac:spMkLst>
            <pc:docMk/>
            <pc:sldMk cId="4087664100" sldId="2147473273"/>
            <ac:spMk id="12" creationId="{227BBC49-3B76-4D2D-1ED9-0F86820EBDA7}"/>
          </ac:spMkLst>
        </pc:spChg>
      </pc:sldChg>
      <pc:sldChg chg="modSp mod">
        <pc:chgData name="Grobben Patricia" userId="516ac52a-662b-4047-bec0-96533f7bcc1f" providerId="ADAL" clId="{1D806F43-F74E-48B4-87CB-C94BC0121AE0}" dt="2024-10-09T09:39:13.321" v="2322" actId="20577"/>
        <pc:sldMkLst>
          <pc:docMk/>
          <pc:sldMk cId="3855094964" sldId="2147473276"/>
        </pc:sldMkLst>
        <pc:spChg chg="mod">
          <ac:chgData name="Grobben Patricia" userId="516ac52a-662b-4047-bec0-96533f7bcc1f" providerId="ADAL" clId="{1D806F43-F74E-48B4-87CB-C94BC0121AE0}" dt="2024-10-09T08:39:36.256" v="1918" actId="20577"/>
          <ac:spMkLst>
            <pc:docMk/>
            <pc:sldMk cId="3855094964" sldId="2147473276"/>
            <ac:spMk id="5" creationId="{254B9799-389E-1B72-2623-EAAE7CB9E050}"/>
          </ac:spMkLst>
        </pc:spChg>
        <pc:spChg chg="mod">
          <ac:chgData name="Grobben Patricia" userId="516ac52a-662b-4047-bec0-96533f7bcc1f" providerId="ADAL" clId="{1D806F43-F74E-48B4-87CB-C94BC0121AE0}" dt="2024-10-09T09:39:13.321" v="2322" actId="20577"/>
          <ac:spMkLst>
            <pc:docMk/>
            <pc:sldMk cId="3855094964" sldId="2147473276"/>
            <ac:spMk id="6" creationId="{04E8DB82-EABE-4C00-C8A6-C4A5E1004AC8}"/>
          </ac:spMkLst>
        </pc:spChg>
        <pc:spChg chg="mod">
          <ac:chgData name="Grobben Patricia" userId="516ac52a-662b-4047-bec0-96533f7bcc1f" providerId="ADAL" clId="{1D806F43-F74E-48B4-87CB-C94BC0121AE0}" dt="2024-10-09T08:58:04.401" v="2017" actId="6549"/>
          <ac:spMkLst>
            <pc:docMk/>
            <pc:sldMk cId="3855094964" sldId="2147473276"/>
            <ac:spMk id="12" creationId="{FDB20F61-4EE5-B438-3857-BB7F8B34CF73}"/>
          </ac:spMkLst>
        </pc:spChg>
      </pc:sldChg>
      <pc:sldChg chg="addSp modSp mod">
        <pc:chgData name="Grobben Patricia" userId="516ac52a-662b-4047-bec0-96533f7bcc1f" providerId="ADAL" clId="{1D806F43-F74E-48B4-87CB-C94BC0121AE0}" dt="2024-10-09T09:53:39.676" v="2539" actId="790"/>
        <pc:sldMkLst>
          <pc:docMk/>
          <pc:sldMk cId="102683886" sldId="2147473277"/>
        </pc:sldMkLst>
        <pc:spChg chg="add mod">
          <ac:chgData name="Grobben Patricia" userId="516ac52a-662b-4047-bec0-96533f7bcc1f" providerId="ADAL" clId="{1D806F43-F74E-48B4-87CB-C94BC0121AE0}" dt="2024-10-09T09:39:59.864" v="2342" actId="1076"/>
          <ac:spMkLst>
            <pc:docMk/>
            <pc:sldMk cId="102683886" sldId="2147473277"/>
            <ac:spMk id="4" creationId="{4E2A6498-E7EC-DAA9-7ED5-BE308AF9C57C}"/>
          </ac:spMkLst>
        </pc:spChg>
        <pc:spChg chg="mod">
          <ac:chgData name="Grobben Patricia" userId="516ac52a-662b-4047-bec0-96533f7bcc1f" providerId="ADAL" clId="{1D806F43-F74E-48B4-87CB-C94BC0121AE0}" dt="2024-10-09T09:39:32.478" v="2323"/>
          <ac:spMkLst>
            <pc:docMk/>
            <pc:sldMk cId="102683886" sldId="2147473277"/>
            <ac:spMk id="5" creationId="{254B9799-389E-1B72-2623-EAAE7CB9E050}"/>
          </ac:spMkLst>
        </pc:spChg>
        <pc:spChg chg="add mod">
          <ac:chgData name="Grobben Patricia" userId="516ac52a-662b-4047-bec0-96533f7bcc1f" providerId="ADAL" clId="{1D806F43-F74E-48B4-87CB-C94BC0121AE0}" dt="2024-10-09T09:40:13.192" v="2345" actId="1076"/>
          <ac:spMkLst>
            <pc:docMk/>
            <pc:sldMk cId="102683886" sldId="2147473277"/>
            <ac:spMk id="6" creationId="{A5B631F2-A3C6-D1A6-D557-6B6764D76108}"/>
          </ac:spMkLst>
        </pc:spChg>
        <pc:spChg chg="mod">
          <ac:chgData name="Grobben Patricia" userId="516ac52a-662b-4047-bec0-96533f7bcc1f" providerId="ADAL" clId="{1D806F43-F74E-48B4-87CB-C94BC0121AE0}" dt="2024-10-09T09:53:39.676" v="2539" actId="790"/>
          <ac:spMkLst>
            <pc:docMk/>
            <pc:sldMk cId="102683886" sldId="2147473277"/>
            <ac:spMk id="8" creationId="{2C5C90C5-B78C-5BEA-D312-0A721A716535}"/>
          </ac:spMkLst>
        </pc:spChg>
      </pc:sldChg>
      <pc:sldChg chg="modSp mod">
        <pc:chgData name="Grobben Patricia" userId="516ac52a-662b-4047-bec0-96533f7bcc1f" providerId="ADAL" clId="{1D806F43-F74E-48B4-87CB-C94BC0121AE0}" dt="2024-10-10T06:51:30.384" v="3853" actId="947"/>
        <pc:sldMkLst>
          <pc:docMk/>
          <pc:sldMk cId="3131502092" sldId="2147473280"/>
        </pc:sldMkLst>
        <pc:spChg chg="mod">
          <ac:chgData name="Grobben Patricia" userId="516ac52a-662b-4047-bec0-96533f7bcc1f" providerId="ADAL" clId="{1D806F43-F74E-48B4-87CB-C94BC0121AE0}" dt="2024-10-10T06:51:30.384" v="3853" actId="947"/>
          <ac:spMkLst>
            <pc:docMk/>
            <pc:sldMk cId="3131502092" sldId="2147473280"/>
            <ac:spMk id="4" creationId="{AEA338D4-7C8C-1A15-7F59-0EEB3FA49B96}"/>
          </ac:spMkLst>
        </pc:spChg>
      </pc:sldChg>
      <pc:sldChg chg="modSp mod">
        <pc:chgData name="Grobben Patricia" userId="516ac52a-662b-4047-bec0-96533f7bcc1f" providerId="ADAL" clId="{1D806F43-F74E-48B4-87CB-C94BC0121AE0}" dt="2024-10-10T06:51:36.105" v="3854" actId="947"/>
        <pc:sldMkLst>
          <pc:docMk/>
          <pc:sldMk cId="2381162547" sldId="2147473282"/>
        </pc:sldMkLst>
        <pc:spChg chg="mod">
          <ac:chgData name="Grobben Patricia" userId="516ac52a-662b-4047-bec0-96533f7bcc1f" providerId="ADAL" clId="{1D806F43-F74E-48B4-87CB-C94BC0121AE0}" dt="2024-10-10T06:51:36.105" v="3854" actId="947"/>
          <ac:spMkLst>
            <pc:docMk/>
            <pc:sldMk cId="2381162547" sldId="2147473282"/>
            <ac:spMk id="4" creationId="{458FAF9D-D6DA-D970-463B-B23ACE08A888}"/>
          </ac:spMkLst>
        </pc:spChg>
      </pc:sldChg>
      <pc:sldChg chg="modSp mod">
        <pc:chgData name="Grobben Patricia" userId="516ac52a-662b-4047-bec0-96533f7bcc1f" providerId="ADAL" clId="{1D806F43-F74E-48B4-87CB-C94BC0121AE0}" dt="2024-10-09T08:38:54.887" v="1857" actId="790"/>
        <pc:sldMkLst>
          <pc:docMk/>
          <pc:sldMk cId="394420046" sldId="2147473283"/>
        </pc:sldMkLst>
        <pc:spChg chg="mod">
          <ac:chgData name="Grobben Patricia" userId="516ac52a-662b-4047-bec0-96533f7bcc1f" providerId="ADAL" clId="{1D806F43-F74E-48B4-87CB-C94BC0121AE0}" dt="2024-10-09T08:38:54.887" v="1857" actId="790"/>
          <ac:spMkLst>
            <pc:docMk/>
            <pc:sldMk cId="394420046" sldId="2147473283"/>
            <ac:spMk id="4" creationId="{196F764B-D38A-79F9-5FF6-3593F5136511}"/>
          </ac:spMkLst>
        </pc:spChg>
        <pc:spChg chg="mod">
          <ac:chgData name="Grobben Patricia" userId="516ac52a-662b-4047-bec0-96533f7bcc1f" providerId="ADAL" clId="{1D806F43-F74E-48B4-87CB-C94BC0121AE0}" dt="2024-10-09T08:34:39.900" v="1298" actId="20577"/>
          <ac:spMkLst>
            <pc:docMk/>
            <pc:sldMk cId="394420046" sldId="2147473283"/>
            <ac:spMk id="5" creationId="{DA07E486-C3E3-821C-B76D-867A411EC1B6}"/>
          </ac:spMkLst>
        </pc:spChg>
        <pc:graphicFrameChg chg="modGraphic">
          <ac:chgData name="Grobben Patricia" userId="516ac52a-662b-4047-bec0-96533f7bcc1f" providerId="ADAL" clId="{1D806F43-F74E-48B4-87CB-C94BC0121AE0}" dt="2024-10-09T08:34:51.671" v="1299" actId="947"/>
          <ac:graphicFrameMkLst>
            <pc:docMk/>
            <pc:sldMk cId="394420046" sldId="2147473283"/>
            <ac:graphicFrameMk id="7" creationId="{E24945C2-C17B-1C7F-204C-BEEA24D241BF}"/>
          </ac:graphicFrameMkLst>
        </pc:graphicFrameChg>
      </pc:sldChg>
      <pc:sldChg chg="addSp modSp mod">
        <pc:chgData name="Grobben Patricia" userId="516ac52a-662b-4047-bec0-96533f7bcc1f" providerId="ADAL" clId="{1D806F43-F74E-48B4-87CB-C94BC0121AE0}" dt="2024-10-10T06:51:42.153" v="3855" actId="947"/>
        <pc:sldMkLst>
          <pc:docMk/>
          <pc:sldMk cId="3018487371" sldId="2147473284"/>
        </pc:sldMkLst>
        <pc:spChg chg="mod">
          <ac:chgData name="Grobben Patricia" userId="516ac52a-662b-4047-bec0-96533f7bcc1f" providerId="ADAL" clId="{1D806F43-F74E-48B4-87CB-C94BC0121AE0}" dt="2024-10-10T06:51:42.153" v="3855" actId="947"/>
          <ac:spMkLst>
            <pc:docMk/>
            <pc:sldMk cId="3018487371" sldId="2147473284"/>
            <ac:spMk id="4" creationId="{258BEE1A-96CE-6492-6315-BE61A9D25B95}"/>
          </ac:spMkLst>
        </pc:spChg>
        <pc:spChg chg="add mod">
          <ac:chgData name="Grobben Patricia" userId="516ac52a-662b-4047-bec0-96533f7bcc1f" providerId="ADAL" clId="{1D806F43-F74E-48B4-87CB-C94BC0121AE0}" dt="2024-10-09T08:28:19.533" v="994" actId="404"/>
          <ac:spMkLst>
            <pc:docMk/>
            <pc:sldMk cId="3018487371" sldId="2147473284"/>
            <ac:spMk id="6" creationId="{BA0C9298-6FA3-69DD-68C1-249DA329A563}"/>
          </ac:spMkLst>
        </pc:spChg>
        <pc:spChg chg="add mod">
          <ac:chgData name="Grobben Patricia" userId="516ac52a-662b-4047-bec0-96533f7bcc1f" providerId="ADAL" clId="{1D806F43-F74E-48B4-87CB-C94BC0121AE0}" dt="2024-10-09T08:31:12.539" v="1167" actId="1076"/>
          <ac:spMkLst>
            <pc:docMk/>
            <pc:sldMk cId="3018487371" sldId="2147473284"/>
            <ac:spMk id="7" creationId="{5965BA39-53FB-A612-9FB4-1A64D51E0318}"/>
          </ac:spMkLst>
        </pc:spChg>
        <pc:spChg chg="add mod">
          <ac:chgData name="Grobben Patricia" userId="516ac52a-662b-4047-bec0-96533f7bcc1f" providerId="ADAL" clId="{1D806F43-F74E-48B4-87CB-C94BC0121AE0}" dt="2024-10-09T08:29:17.307" v="1048" actId="1076"/>
          <ac:spMkLst>
            <pc:docMk/>
            <pc:sldMk cId="3018487371" sldId="2147473284"/>
            <ac:spMk id="8" creationId="{F6180B62-DA6D-5E61-E6CC-E038786FDF0E}"/>
          </ac:spMkLst>
        </pc:spChg>
        <pc:spChg chg="add mod">
          <ac:chgData name="Grobben Patricia" userId="516ac52a-662b-4047-bec0-96533f7bcc1f" providerId="ADAL" clId="{1D806F43-F74E-48B4-87CB-C94BC0121AE0}" dt="2024-10-09T08:29:59.500" v="1091" actId="1076"/>
          <ac:spMkLst>
            <pc:docMk/>
            <pc:sldMk cId="3018487371" sldId="2147473284"/>
            <ac:spMk id="9" creationId="{814291D3-2438-4790-5D09-CBD1D71423DD}"/>
          </ac:spMkLst>
        </pc:spChg>
        <pc:spChg chg="add mod">
          <ac:chgData name="Grobben Patricia" userId="516ac52a-662b-4047-bec0-96533f7bcc1f" providerId="ADAL" clId="{1D806F43-F74E-48B4-87CB-C94BC0121AE0}" dt="2024-10-09T08:30:45.771" v="1140" actId="1076"/>
          <ac:spMkLst>
            <pc:docMk/>
            <pc:sldMk cId="3018487371" sldId="2147473284"/>
            <ac:spMk id="10" creationId="{7E8DF76F-0848-787D-4B0C-03EAAD260F62}"/>
          </ac:spMkLst>
        </pc:spChg>
        <pc:spChg chg="add mod">
          <ac:chgData name="Grobben Patricia" userId="516ac52a-662b-4047-bec0-96533f7bcc1f" providerId="ADAL" clId="{1D806F43-F74E-48B4-87CB-C94BC0121AE0}" dt="2024-10-09T08:31:31.547" v="1190" actId="1076"/>
          <ac:spMkLst>
            <pc:docMk/>
            <pc:sldMk cId="3018487371" sldId="2147473284"/>
            <ac:spMk id="11" creationId="{E994494A-711C-9AC3-DFE5-2F4CB70145A9}"/>
          </ac:spMkLst>
        </pc:spChg>
        <pc:spChg chg="add mod">
          <ac:chgData name="Grobben Patricia" userId="516ac52a-662b-4047-bec0-96533f7bcc1f" providerId="ADAL" clId="{1D806F43-F74E-48B4-87CB-C94BC0121AE0}" dt="2024-10-09T08:31:57.452" v="1216" actId="1076"/>
          <ac:spMkLst>
            <pc:docMk/>
            <pc:sldMk cId="3018487371" sldId="2147473284"/>
            <ac:spMk id="12" creationId="{0AD70D19-66C9-A42C-2BA5-F5A92F56F9EA}"/>
          </ac:spMkLst>
        </pc:spChg>
        <pc:spChg chg="add mod">
          <ac:chgData name="Grobben Patricia" userId="516ac52a-662b-4047-bec0-96533f7bcc1f" providerId="ADAL" clId="{1D806F43-F74E-48B4-87CB-C94BC0121AE0}" dt="2024-10-09T08:33:12.951" v="1241" actId="1076"/>
          <ac:spMkLst>
            <pc:docMk/>
            <pc:sldMk cId="3018487371" sldId="2147473284"/>
            <ac:spMk id="13" creationId="{C67CE437-436E-DE3A-4FD8-039B71CD03EF}"/>
          </ac:spMkLst>
        </pc:spChg>
        <pc:spChg chg="add mod">
          <ac:chgData name="Grobben Patricia" userId="516ac52a-662b-4047-bec0-96533f7bcc1f" providerId="ADAL" clId="{1D806F43-F74E-48B4-87CB-C94BC0121AE0}" dt="2024-10-09T08:33:42.135" v="1256" actId="1076"/>
          <ac:spMkLst>
            <pc:docMk/>
            <pc:sldMk cId="3018487371" sldId="2147473284"/>
            <ac:spMk id="14" creationId="{F02B8C92-6EAE-A219-A0BC-BF447DFD653C}"/>
          </ac:spMkLst>
        </pc:spChg>
        <pc:spChg chg="add mod">
          <ac:chgData name="Grobben Patricia" userId="516ac52a-662b-4047-bec0-96533f7bcc1f" providerId="ADAL" clId="{1D806F43-F74E-48B4-87CB-C94BC0121AE0}" dt="2024-10-09T08:33:49.729" v="1260" actId="6549"/>
          <ac:spMkLst>
            <pc:docMk/>
            <pc:sldMk cId="3018487371" sldId="2147473284"/>
            <ac:spMk id="15" creationId="{471ED9CF-88FA-F9ED-8BE6-D26E48484266}"/>
          </ac:spMkLst>
        </pc:spChg>
        <pc:spChg chg="add mod">
          <ac:chgData name="Grobben Patricia" userId="516ac52a-662b-4047-bec0-96533f7bcc1f" providerId="ADAL" clId="{1D806F43-F74E-48B4-87CB-C94BC0121AE0}" dt="2024-10-09T08:34:21.795" v="1283" actId="1037"/>
          <ac:spMkLst>
            <pc:docMk/>
            <pc:sldMk cId="3018487371" sldId="2147473284"/>
            <ac:spMk id="16" creationId="{B0B39F78-76F5-4AAD-695A-BF04B492BB86}"/>
          </ac:spMkLst>
        </pc:spChg>
      </pc:sldChg>
      <pc:sldChg chg="modSp mod">
        <pc:chgData name="Grobben Patricia" userId="516ac52a-662b-4047-bec0-96533f7bcc1f" providerId="ADAL" clId="{1D806F43-F74E-48B4-87CB-C94BC0121AE0}" dt="2024-10-09T09:58:17.972" v="3130" actId="20577"/>
        <pc:sldMkLst>
          <pc:docMk/>
          <pc:sldMk cId="736645397" sldId="2147473285"/>
        </pc:sldMkLst>
        <pc:spChg chg="mod">
          <ac:chgData name="Grobben Patricia" userId="516ac52a-662b-4047-bec0-96533f7bcc1f" providerId="ADAL" clId="{1D806F43-F74E-48B4-87CB-C94BC0121AE0}" dt="2024-10-09T09:58:17.972" v="3130" actId="20577"/>
          <ac:spMkLst>
            <pc:docMk/>
            <pc:sldMk cId="736645397" sldId="2147473285"/>
            <ac:spMk id="4" creationId="{6DFA7172-F644-C73D-2C84-2E6A85BABBAE}"/>
          </ac:spMkLst>
        </pc:spChg>
        <pc:spChg chg="mod">
          <ac:chgData name="Grobben Patricia" userId="516ac52a-662b-4047-bec0-96533f7bcc1f" providerId="ADAL" clId="{1D806F43-F74E-48B4-87CB-C94BC0121AE0}" dt="2024-10-09T09:53:54.009" v="2540"/>
          <ac:spMkLst>
            <pc:docMk/>
            <pc:sldMk cId="736645397" sldId="2147473285"/>
            <ac:spMk id="5" creationId="{BB8C9C09-D810-7680-C14B-00FC234FDAAF}"/>
          </ac:spMkLst>
        </pc:spChg>
      </pc:sldChg>
    </pc:docChg>
  </pc:docChgLst>
  <pc:docChgLst>
    <pc:chgData name="Noiret Aurélie" userId="7f3117f3-529c-4259-b111-baa967503053" providerId="ADAL" clId="{55C39A91-8462-4B06-8845-63E6FD83AD3B}"/>
    <pc:docChg chg="custSel addSld modSld">
      <pc:chgData name="Noiret Aurélie" userId="7f3117f3-529c-4259-b111-baa967503053" providerId="ADAL" clId="{55C39A91-8462-4B06-8845-63E6FD83AD3B}" dt="2024-10-10T05:24:09.646" v="396" actId="20577"/>
      <pc:docMkLst>
        <pc:docMk/>
      </pc:docMkLst>
      <pc:sldChg chg="modSp add mod">
        <pc:chgData name="Noiret Aurélie" userId="7f3117f3-529c-4259-b111-baa967503053" providerId="ADAL" clId="{55C39A91-8462-4B06-8845-63E6FD83AD3B}" dt="2024-10-10T05:24:09.646" v="396" actId="20577"/>
        <pc:sldMkLst>
          <pc:docMk/>
          <pc:sldMk cId="1673231496" sldId="270"/>
        </pc:sldMkLst>
        <pc:spChg chg="mod">
          <ac:chgData name="Noiret Aurélie" userId="7f3117f3-529c-4259-b111-baa967503053" providerId="ADAL" clId="{55C39A91-8462-4B06-8845-63E6FD83AD3B}" dt="2024-10-10T05:24:09.646" v="396" actId="20577"/>
          <ac:spMkLst>
            <pc:docMk/>
            <pc:sldMk cId="1673231496" sldId="270"/>
            <ac:spMk id="4" creationId="{90596E39-E8DB-29B0-97DE-6E8F27A3B193}"/>
          </ac:spMkLst>
        </pc:spChg>
      </pc:sldChg>
    </pc:docChg>
  </pc:docChgLst>
  <pc:docChgLst>
    <pc:chgData name="DELOGE Rémy" userId="1f9cbd67-b96a-4c30-8c65-8336fbbff082" providerId="ADAL" clId="{DFE15EE2-6269-4CF4-97F1-0C067B09F3F3}"/>
    <pc:docChg chg="modSld">
      <pc:chgData name="DELOGE Rémy" userId="1f9cbd67-b96a-4c30-8c65-8336fbbff082" providerId="ADAL" clId="{DFE15EE2-6269-4CF4-97F1-0C067B09F3F3}" dt="2024-10-09T12:52:52.804" v="3" actId="20577"/>
      <pc:docMkLst>
        <pc:docMk/>
      </pc:docMkLst>
      <pc:sldChg chg="modSp mod">
        <pc:chgData name="DELOGE Rémy" userId="1f9cbd67-b96a-4c30-8c65-8336fbbff082" providerId="ADAL" clId="{DFE15EE2-6269-4CF4-97F1-0C067B09F3F3}" dt="2024-10-09T12:52:45.178" v="1" actId="20577"/>
        <pc:sldMkLst>
          <pc:docMk/>
          <pc:sldMk cId="3131502092" sldId="2147473280"/>
        </pc:sldMkLst>
        <pc:spChg chg="mod">
          <ac:chgData name="DELOGE Rémy" userId="1f9cbd67-b96a-4c30-8c65-8336fbbff082" providerId="ADAL" clId="{DFE15EE2-6269-4CF4-97F1-0C067B09F3F3}" dt="2024-10-09T12:52:45.178" v="1" actId="20577"/>
          <ac:spMkLst>
            <pc:docMk/>
            <pc:sldMk cId="3131502092" sldId="2147473280"/>
            <ac:spMk id="7" creationId="{43A525F4-A5AF-A673-A5EE-4E346DF0D323}"/>
          </ac:spMkLst>
        </pc:spChg>
      </pc:sldChg>
      <pc:sldChg chg="modSp mod">
        <pc:chgData name="DELOGE Rémy" userId="1f9cbd67-b96a-4c30-8c65-8336fbbff082" providerId="ADAL" clId="{DFE15EE2-6269-4CF4-97F1-0C067B09F3F3}" dt="2024-10-09T12:52:52.804" v="3" actId="20577"/>
        <pc:sldMkLst>
          <pc:docMk/>
          <pc:sldMk cId="2381162547" sldId="2147473282"/>
        </pc:sldMkLst>
        <pc:spChg chg="mod">
          <ac:chgData name="DELOGE Rémy" userId="1f9cbd67-b96a-4c30-8c65-8336fbbff082" providerId="ADAL" clId="{DFE15EE2-6269-4CF4-97F1-0C067B09F3F3}" dt="2024-10-09T12:52:52.804" v="3" actId="20577"/>
          <ac:spMkLst>
            <pc:docMk/>
            <pc:sldMk cId="2381162547" sldId="2147473282"/>
            <ac:spMk id="7" creationId="{6004B306-272F-6FC3-B852-2073457C39A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99_33B758D9.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9B_FB467FE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69430774278213"/>
          <c:y val="6.4020477285141306E-2"/>
          <c:w val="0.34805142904212483"/>
          <c:h val="0.79864982223883096"/>
        </c:manualLayout>
      </c:layout>
      <c:doughnutChart>
        <c:varyColors val="1"/>
        <c:ser>
          <c:idx val="0"/>
          <c:order val="0"/>
          <c:tx>
            <c:strRef>
              <c:f>Blad1!$B$1</c:f>
              <c:strCache>
                <c:ptCount val="1"/>
                <c:pt idx="0">
                  <c:v>Content</c:v>
                </c:pt>
              </c:strCache>
            </c:strRef>
          </c:tx>
          <c:dPt>
            <c:idx val="0"/>
            <c:bubble3D val="0"/>
            <c:spPr>
              <a:solidFill>
                <a:schemeClr val="bg2"/>
              </a:solidFill>
              <a:ln w="19050">
                <a:solidFill>
                  <a:schemeClr val="lt1"/>
                </a:solidFill>
              </a:ln>
              <a:effectLst/>
            </c:spPr>
            <c:extLst>
              <c:ext xmlns:c16="http://schemas.microsoft.com/office/drawing/2014/chart" uri="{C3380CC4-5D6E-409C-BE32-E72D297353CC}">
                <c16:uniqueId val="{00000001-379D-4A31-B152-16E17B9B2E5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9D-4A31-B152-16E17B9B2E5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9D-4A31-B152-16E17B9B2E5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9D-4A31-B152-16E17B9B2E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Info 1</c:v>
                </c:pt>
                <c:pt idx="1">
                  <c:v>Info 2</c:v>
                </c:pt>
                <c:pt idx="2">
                  <c:v>Info 3</c:v>
                </c:pt>
                <c:pt idx="3">
                  <c:v>Info 4</c:v>
                </c:pt>
              </c:strCache>
            </c:strRef>
          </c:cat>
          <c:val>
            <c:numRef>
              <c:f>Blad1!$B$2:$B$5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79D-4A31-B152-16E17B9B2E51}"/>
            </c:ext>
          </c:extLst>
        </c:ser>
        <c:dLbls>
          <c:showLegendKey val="0"/>
          <c:showVal val="0"/>
          <c:showCatName val="0"/>
          <c:showSerName val="0"/>
          <c:showPercent val="1"/>
          <c:showBubbleSize val="0"/>
          <c:showLeaderLines val="1"/>
        </c:dLbls>
        <c:firstSliceAng val="0"/>
        <c:holeSize val="75"/>
      </c:doughnutChart>
      <c:spPr>
        <a:noFill/>
        <a:ln w="25400">
          <a:noFill/>
        </a:ln>
        <a:effectLst/>
      </c:spPr>
    </c:plotArea>
    <c:legend>
      <c:legendPos val="b"/>
      <c:layout>
        <c:manualLayout>
          <c:xMode val="edge"/>
          <c:yMode val="edge"/>
          <c:x val="0.17686950459317588"/>
          <c:y val="0.94075897558207255"/>
          <c:w val="0.64382386212338205"/>
          <c:h val="5.924110698251526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accent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Info 1</c:v>
                </c:pt>
              </c:strCache>
            </c:strRef>
          </c:tx>
          <c:spPr>
            <a:solidFill>
              <a:schemeClr val="bg2"/>
            </a:solidFill>
            <a:ln>
              <a:noFill/>
            </a:ln>
            <a:effectLst/>
          </c:spPr>
          <c:invertIfNegative val="0"/>
          <c:cat>
            <c:strRef>
              <c:f>Blad1!$A$2:$A$5</c:f>
              <c:strCache>
                <c:ptCount val="4"/>
                <c:pt idx="0">
                  <c:v>Category 1</c:v>
                </c:pt>
                <c:pt idx="1">
                  <c:v>Category 2</c:v>
                </c:pt>
                <c:pt idx="2">
                  <c:v>Category 3</c:v>
                </c:pt>
                <c:pt idx="3">
                  <c:v>Category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263-4A30-B373-70E72F91DFD9}"/>
            </c:ext>
          </c:extLst>
        </c:ser>
        <c:ser>
          <c:idx val="1"/>
          <c:order val="1"/>
          <c:tx>
            <c:strRef>
              <c:f>Blad1!$C$1</c:f>
              <c:strCache>
                <c:ptCount val="1"/>
                <c:pt idx="0">
                  <c:v>Info 2</c:v>
                </c:pt>
              </c:strCache>
            </c:strRef>
          </c:tx>
          <c:spPr>
            <a:solidFill>
              <a:schemeClr val="accent2"/>
            </a:solidFill>
            <a:ln>
              <a:noFill/>
            </a:ln>
            <a:effectLst/>
          </c:spPr>
          <c:invertIfNegative val="0"/>
          <c:cat>
            <c:strRef>
              <c:f>Blad1!$A$2:$A$5</c:f>
              <c:strCache>
                <c:ptCount val="4"/>
                <c:pt idx="0">
                  <c:v>Category 1</c:v>
                </c:pt>
                <c:pt idx="1">
                  <c:v>Category 2</c:v>
                </c:pt>
                <c:pt idx="2">
                  <c:v>Category 3</c:v>
                </c:pt>
                <c:pt idx="3">
                  <c:v>Category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263-4A30-B373-70E72F91DFD9}"/>
            </c:ext>
          </c:extLst>
        </c:ser>
        <c:ser>
          <c:idx val="2"/>
          <c:order val="2"/>
          <c:tx>
            <c:strRef>
              <c:f>Blad1!$D$1</c:f>
              <c:strCache>
                <c:ptCount val="1"/>
                <c:pt idx="0">
                  <c:v>Info 3</c:v>
                </c:pt>
              </c:strCache>
            </c:strRef>
          </c:tx>
          <c:spPr>
            <a:solidFill>
              <a:schemeClr val="accent3"/>
            </a:solidFill>
            <a:ln>
              <a:noFill/>
            </a:ln>
            <a:effectLst/>
          </c:spPr>
          <c:invertIfNegative val="0"/>
          <c:cat>
            <c:strRef>
              <c:f>Blad1!$A$2:$A$5</c:f>
              <c:strCache>
                <c:ptCount val="4"/>
                <c:pt idx="0">
                  <c:v>Category 1</c:v>
                </c:pt>
                <c:pt idx="1">
                  <c:v>Category 2</c:v>
                </c:pt>
                <c:pt idx="2">
                  <c:v>Category 3</c:v>
                </c:pt>
                <c:pt idx="3">
                  <c:v>Category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263-4A30-B373-70E72F91DFD9}"/>
            </c:ext>
          </c:extLst>
        </c:ser>
        <c:dLbls>
          <c:showLegendKey val="0"/>
          <c:showVal val="0"/>
          <c:showCatName val="0"/>
          <c:showSerName val="0"/>
          <c:showPercent val="0"/>
          <c:showBubbleSize val="0"/>
        </c:dLbls>
        <c:gapWidth val="219"/>
        <c:overlap val="-27"/>
        <c:axId val="445526527"/>
        <c:axId val="446502015"/>
      </c:barChart>
      <c:catAx>
        <c:axId val="4455265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6502015"/>
        <c:crosses val="autoZero"/>
        <c:auto val="1"/>
        <c:lblAlgn val="ctr"/>
        <c:lblOffset val="100"/>
        <c:noMultiLvlLbl val="0"/>
      </c:catAx>
      <c:valAx>
        <c:axId val="44650201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45526527"/>
        <c:crosses val="autoZero"/>
        <c:crossBetween val="between"/>
      </c:valAx>
      <c:spPr>
        <a:noFill/>
        <a:ln>
          <a:noFill/>
        </a:ln>
        <a:effectLst/>
      </c:spPr>
    </c:plotArea>
    <c:legend>
      <c:legendPos val="b"/>
      <c:layout>
        <c:manualLayout>
          <c:xMode val="edge"/>
          <c:yMode val="edge"/>
          <c:x val="0.35656188484251966"/>
          <c:y val="0.94359979722392262"/>
          <c:w val="0.28375110728346459"/>
          <c:h val="5.377182796442169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FD783_17825F4E.xml><?xml version="1.0" encoding="utf-8"?>
<p188:cmLst xmlns:a="http://schemas.openxmlformats.org/drawingml/2006/main" xmlns:r="http://schemas.openxmlformats.org/officeDocument/2006/relationships" xmlns:p188="http://schemas.microsoft.com/office/powerpoint/2018/8/main">
  <p188:cm id="{5349DA06-2268-4CAF-A9C2-EDD08B5F233D}" authorId="{C84641BF-1E77-55B0-FE3E-5E06681EF524}" created="2024-09-17T14:30:38.293">
    <ac:deMkLst xmlns:ac="http://schemas.microsoft.com/office/drawing/2013/main/command">
      <pc:docMk xmlns:pc="http://schemas.microsoft.com/office/powerpoint/2013/main/command"/>
      <pc:sldMk xmlns:pc="http://schemas.microsoft.com/office/powerpoint/2013/main/command" cId="394420046" sldId="2147473283"/>
      <ac:graphicFrameMk id="7" creationId="{E24945C2-C17B-1C7F-204C-BEEA24D241BF}"/>
    </ac:deMkLst>
    <p188:txBody>
      <a:bodyPr/>
      <a:lstStyle/>
      <a:p>
        <a:r>
          <a:rPr lang="en-GB"/>
          <a:t>Prochaines publication TR: 7% pour niveau 4, et 8% pour le niveau 5</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5640B5-F1E4-CB44-89AF-B521291F69F7}" type="datetimeFigureOut">
              <a:rPr lang="nl-BE" smtClean="0"/>
              <a:t>9/10/2024</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0A393-39A7-5C44-9942-E5E6E3DB97A7}" type="slidenum">
              <a:rPr lang="nl-BE" smtClean="0"/>
              <a:t>‹#›</a:t>
            </a:fld>
            <a:endParaRPr lang="nl-BE"/>
          </a:p>
        </p:txBody>
      </p:sp>
    </p:spTree>
    <p:extLst>
      <p:ext uri="{BB962C8B-B14F-4D97-AF65-F5344CB8AC3E}">
        <p14:creationId xmlns:p14="http://schemas.microsoft.com/office/powerpoint/2010/main" val="3759222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DC0A393-39A7-5C44-9942-E5E6E3DB97A7}" type="slidenum">
              <a:rPr lang="nl-BE" smtClean="0"/>
              <a:t>14</a:t>
            </a:fld>
            <a:endParaRPr lang="nl-BE"/>
          </a:p>
        </p:txBody>
      </p:sp>
    </p:spTree>
    <p:extLst>
      <p:ext uri="{BB962C8B-B14F-4D97-AF65-F5344CB8AC3E}">
        <p14:creationId xmlns:p14="http://schemas.microsoft.com/office/powerpoint/2010/main" val="2435811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F36FC954-2F44-964F-86CF-E29D3A207F4F}"/>
              </a:ext>
            </a:extLst>
          </p:cNvPr>
          <p:cNvSpPr>
            <a:spLocks noGrp="1"/>
          </p:cNvSpPr>
          <p:nvPr>
            <p:ph type="body" sz="quarter" idx="12" hasCustomPrompt="1"/>
          </p:nvPr>
        </p:nvSpPr>
        <p:spPr>
          <a:xfrm>
            <a:off x="1724025" y="1568450"/>
            <a:ext cx="9180409" cy="3721100"/>
          </a:xfrm>
          <a:prstGeom prst="rect">
            <a:avLst/>
          </a:prstGeom>
        </p:spPr>
        <p:txBody>
          <a:bodyPr anchor="ctr"/>
          <a:lstStyle>
            <a:lvl1pPr marL="514350" indent="-514350">
              <a:buClr>
                <a:schemeClr val="accent2"/>
              </a:buClr>
              <a:buSzPct val="50000"/>
              <a:buFont typeface="+mj-lt"/>
              <a:buAutoNum type="arabicPeriod"/>
              <a:defRPr sz="5500" b="1" i="0">
                <a:solidFill>
                  <a:schemeClr val="accent2"/>
                </a:solidFill>
                <a:latin typeface="Calibri" panose="020F0502020204030204" pitchFamily="34" charset="0"/>
                <a:cs typeface="Calibri" panose="020F0502020204030204" pitchFamily="34" charset="0"/>
              </a:defRPr>
            </a:lvl1pPr>
          </a:lstStyle>
          <a:p>
            <a:pPr lvl="0"/>
            <a:r>
              <a:rPr lang="nl-NL" err="1"/>
              <a:t>Chaptertitle</a:t>
            </a:r>
            <a:endParaRPr lang="nl-NL"/>
          </a:p>
          <a:p>
            <a:pPr lvl="0"/>
            <a:r>
              <a:rPr lang="nl-NL" err="1"/>
              <a:t>Chapter</a:t>
            </a:r>
            <a:r>
              <a:rPr lang="nl-BE" err="1"/>
              <a:t>title</a:t>
            </a:r>
            <a:endParaRPr lang="nl-BE"/>
          </a:p>
          <a:p>
            <a:pPr lvl="0"/>
            <a:r>
              <a:rPr lang="nl-NL" err="1"/>
              <a:t>Chapter</a:t>
            </a:r>
            <a:r>
              <a:rPr lang="nl-BE" err="1"/>
              <a:t>title</a:t>
            </a:r>
            <a:endParaRPr lang="nl-BE"/>
          </a:p>
        </p:txBody>
      </p:sp>
      <p:pic>
        <p:nvPicPr>
          <p:cNvPr id="12" name="Afbeelding 11">
            <a:extLst>
              <a:ext uri="{FF2B5EF4-FFF2-40B4-BE49-F238E27FC236}">
                <a16:creationId xmlns:a16="http://schemas.microsoft.com/office/drawing/2014/main" id="{34A00E1B-6954-564A-AF5B-F8E0E075402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3" name="Afbeelding 12">
            <a:extLst>
              <a:ext uri="{FF2B5EF4-FFF2-40B4-BE49-F238E27FC236}">
                <a16:creationId xmlns:a16="http://schemas.microsoft.com/office/drawing/2014/main" id="{38DA4520-533D-FC46-B423-04FB72E2414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21071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ject + Title + Text 2">
    <p:bg>
      <p:bgPr>
        <a:solidFill>
          <a:schemeClr val="tx2"/>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841D8F43-F467-6241-A72E-B8BAA3607734}"/>
              </a:ext>
            </a:extLst>
          </p:cNvPr>
          <p:cNvSpPr>
            <a:spLocks noGrp="1"/>
          </p:cNvSpPr>
          <p:nvPr>
            <p:ph sz="quarter" idx="16"/>
          </p:nvPr>
        </p:nvSpPr>
        <p:spPr>
          <a:xfrm>
            <a:off x="0" y="44892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2" name="Tijdelijke aanduiding voor dianummer 5">
            <a:extLst>
              <a:ext uri="{FF2B5EF4-FFF2-40B4-BE49-F238E27FC236}">
                <a16:creationId xmlns:a16="http://schemas.microsoft.com/office/drawing/2014/main" id="{F0E76C92-10B1-5746-8A5B-50335A73238C}"/>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pic>
        <p:nvPicPr>
          <p:cNvPr id="8"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sp>
        <p:nvSpPr>
          <p:cNvPr id="15"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10" name="Text Placeholder 2"/>
          <p:cNvSpPr>
            <a:spLocks noGrp="1"/>
          </p:cNvSpPr>
          <p:nvPr>
            <p:ph type="body" sz="quarter" idx="20"/>
          </p:nvPr>
        </p:nvSpPr>
        <p:spPr>
          <a:xfrm>
            <a:off x="6378844" y="1786071"/>
            <a:ext cx="5146585" cy="3987420"/>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3"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4"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538071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Text + Objec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766763" y="1786070"/>
            <a:ext cx="5146585" cy="4520725"/>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6806763" y="845232"/>
            <a:ext cx="4726425" cy="5587398"/>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3"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053879384"/>
      </p:ext>
    </p:extLst>
  </p:cSld>
  <p:clrMapOvr>
    <a:masterClrMapping/>
  </p:clrMapOvr>
  <p:extLst>
    <p:ext uri="{DCECCB84-F9BA-43D5-87BE-67443E8EF086}">
      <p15:sldGuideLst xmlns:p15="http://schemas.microsoft.com/office/powerpoint/2012/main">
        <p15:guide id="1" orient="horz" pos="2160">
          <p15:clr>
            <a:srgbClr val="FBAE40"/>
          </p15:clr>
        </p15:guide>
        <p15:guide id="2" pos="483">
          <p15:clr>
            <a:srgbClr val="FBAE40"/>
          </p15:clr>
        </p15:guide>
        <p15:guide id="3" pos="726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Text + Object 2">
    <p:bg>
      <p:bgPr>
        <a:solidFill>
          <a:schemeClr val="tx2"/>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CB18433-8BE9-BB40-A990-BEE1341FD4D5}"/>
              </a:ext>
            </a:extLst>
          </p:cNvPr>
          <p:cNvSpPr>
            <a:spLocks noGrp="1"/>
          </p:cNvSpPr>
          <p:nvPr>
            <p:ph sz="quarter" idx="16"/>
          </p:nvPr>
        </p:nvSpPr>
        <p:spPr>
          <a:xfrm>
            <a:off x="6538912" y="-1"/>
            <a:ext cx="5653088" cy="6409079"/>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3DC0EF3F-9C1C-A547-8D7D-17031E94253D}"/>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766763" y="1786071"/>
            <a:ext cx="5146585" cy="3987420"/>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766763"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2864727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losing Dark">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5350FA6-7A12-8242-BC1E-5B8101F36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10" name="Afbeelding 9">
            <a:extLst>
              <a:ext uri="{FF2B5EF4-FFF2-40B4-BE49-F238E27FC236}">
                <a16:creationId xmlns:a16="http://schemas.microsoft.com/office/drawing/2014/main" id="{5552E9BE-C5B0-2243-9B17-5CE4F5BEB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b="1" i="0">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10" hasCustomPrompt="1"/>
          </p:nvPr>
        </p:nvSpPr>
        <p:spPr>
          <a:xfrm>
            <a:off x="1306798" y="1306800"/>
            <a:ext cx="9300878" cy="4244400"/>
          </a:xfrm>
          <a:prstGeom prst="rect">
            <a:avLst/>
          </a:prstGeom>
        </p:spPr>
        <p:txBody>
          <a:bodyPr anchor="ctr"/>
          <a:lstStyle>
            <a:lvl1pPr marL="0" indent="0">
              <a:buNone/>
              <a:defRPr sz="48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50082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hoto 2">
    <p:spTree>
      <p:nvGrpSpPr>
        <p:cNvPr id="1" name=""/>
        <p:cNvGrpSpPr/>
        <p:nvPr/>
      </p:nvGrpSpPr>
      <p:grpSpPr>
        <a:xfrm>
          <a:off x="0" y="0"/>
          <a:ext cx="0" cy="0"/>
          <a:chOff x="0" y="0"/>
          <a:chExt cx="0" cy="0"/>
        </a:xfrm>
      </p:grpSpPr>
      <p:pic>
        <p:nvPicPr>
          <p:cNvPr id="21" name="Afbeelding 20">
            <a:extLst>
              <a:ext uri="{FF2B5EF4-FFF2-40B4-BE49-F238E27FC236}">
                <a16:creationId xmlns:a16="http://schemas.microsoft.com/office/drawing/2014/main" id="{365D892E-5E49-3841-81FA-68A254CF32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22" name="Afbeelding 21">
            <a:extLst>
              <a:ext uri="{FF2B5EF4-FFF2-40B4-BE49-F238E27FC236}">
                <a16:creationId xmlns:a16="http://schemas.microsoft.com/office/drawing/2014/main" id="{B90FC98B-6C29-5B49-976D-57CBE9FD7B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4243942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1"/>
            <a:ext cx="9180612" cy="1847917"/>
          </a:xfrm>
          <a:prstGeom prst="rect">
            <a:avLst/>
          </a:prstGeom>
        </p:spPr>
        <p:txBody>
          <a:bodyPr anchor="ctr">
            <a:noAutofit/>
          </a:bodyPr>
          <a:lstStyle>
            <a:lvl1pPr>
              <a:defRPr sz="7500" b="1" i="0">
                <a:solidFill>
                  <a:schemeClr val="accent2"/>
                </a:solidFill>
                <a:latin typeface="Calibri" panose="020F0502020204030204" pitchFamily="34" charset="0"/>
                <a:cs typeface="Calibri" panose="020F0502020204030204" pitchFamily="34" charset="0"/>
              </a:defRPr>
            </a:lvl1pPr>
          </a:lstStyle>
          <a:p>
            <a:r>
              <a:rPr lang="nl-NL" err="1"/>
              <a:t>Chapter</a:t>
            </a:r>
            <a:r>
              <a:rPr lang="nl-NL"/>
              <a:t> </a:t>
            </a:r>
            <a:br>
              <a:rPr lang="nl-NL"/>
            </a:br>
            <a:r>
              <a:rPr lang="nl-NL" err="1"/>
              <a:t>title</a:t>
            </a:r>
            <a:endParaRPr lang="nl-BE"/>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4366342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9" name="Tijdelijke aanduiding voor tekst 3">
            <a:extLst>
              <a:ext uri="{FF2B5EF4-FFF2-40B4-BE49-F238E27FC236}">
                <a16:creationId xmlns:a16="http://schemas.microsoft.com/office/drawing/2014/main" id="{3BB5F19F-D3C7-3A49-9867-D2A2A8E5B58F}"/>
              </a:ext>
            </a:extLst>
          </p:cNvPr>
          <p:cNvSpPr>
            <a:spLocks noGrp="1"/>
          </p:cNvSpPr>
          <p:nvPr>
            <p:ph type="body" sz="quarter" idx="17" hasCustomPrompt="1"/>
          </p:nvPr>
        </p:nvSpPr>
        <p:spPr>
          <a:xfrm>
            <a:off x="666572" y="845232"/>
            <a:ext cx="10858858" cy="478554"/>
          </a:xfrm>
          <a:prstGeom prst="rect">
            <a:avLst/>
          </a:prstGeom>
        </p:spPr>
        <p:txBody>
          <a:bodyPr/>
          <a:lstStyle>
            <a:lvl1pPr marL="0" indent="0">
              <a:buNone/>
              <a:defRPr sz="3600" b="1">
                <a:latin typeface="+mn-lt"/>
              </a:defRPr>
            </a:lvl1pPr>
          </a:lstStyle>
          <a:p>
            <a:pPr algn="ctr"/>
            <a:r>
              <a:rPr lang="nl-BE" err="1"/>
              <a:t>Pie</a:t>
            </a:r>
            <a:r>
              <a:rPr lang="nl-BE"/>
              <a:t> </a:t>
            </a:r>
            <a:r>
              <a:rPr lang="nl-BE" err="1"/>
              <a:t>chart</a:t>
            </a:r>
            <a:r>
              <a:rPr lang="nl-BE"/>
              <a:t> </a:t>
            </a:r>
            <a:r>
              <a:rPr lang="nl-BE" err="1"/>
              <a:t>example</a:t>
            </a:r>
            <a:endParaRPr lang="nl-BE"/>
          </a:p>
        </p:txBody>
      </p:sp>
      <p:graphicFrame>
        <p:nvGraphicFramePr>
          <p:cNvPr id="10" name="Grafiek 5">
            <a:extLst>
              <a:ext uri="{FF2B5EF4-FFF2-40B4-BE49-F238E27FC236}">
                <a16:creationId xmlns:a16="http://schemas.microsoft.com/office/drawing/2014/main" id="{BB5CFF34-5D9F-474B-8C5B-879A3079F84F}"/>
              </a:ext>
            </a:extLst>
          </p:cNvPr>
          <p:cNvGraphicFramePr/>
          <p:nvPr userDrawn="1">
            <p:extLst>
              <p:ext uri="{D42A27DB-BD31-4B8C-83A1-F6EECF244321}">
                <p14:modId xmlns:p14="http://schemas.microsoft.com/office/powerpoint/2010/main" val="506473891"/>
              </p:ext>
            </p:extLst>
          </p:nvPr>
        </p:nvGraphicFramePr>
        <p:xfrm>
          <a:off x="0" y="1399648"/>
          <a:ext cx="12192000" cy="4695935"/>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Tree>
    <p:extLst>
      <p:ext uri="{BB962C8B-B14F-4D97-AF65-F5344CB8AC3E}">
        <p14:creationId xmlns:p14="http://schemas.microsoft.com/office/powerpoint/2010/main" val="867653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3" name="Tijdelijke aanduiding voor tekst 3">
            <a:extLst>
              <a:ext uri="{FF2B5EF4-FFF2-40B4-BE49-F238E27FC236}">
                <a16:creationId xmlns:a16="http://schemas.microsoft.com/office/drawing/2014/main" id="{D64CAAF9-474C-524F-9F49-FFC3F8619824}"/>
              </a:ext>
            </a:extLst>
          </p:cNvPr>
          <p:cNvSpPr>
            <a:spLocks noGrp="1"/>
          </p:cNvSpPr>
          <p:nvPr>
            <p:ph type="body" sz="quarter" idx="17" hasCustomPrompt="1"/>
          </p:nvPr>
        </p:nvSpPr>
        <p:spPr>
          <a:xfrm>
            <a:off x="666572" y="845232"/>
            <a:ext cx="10858858" cy="478554"/>
          </a:xfrm>
          <a:prstGeom prst="rect">
            <a:avLst/>
          </a:prstGeom>
        </p:spPr>
        <p:txBody>
          <a:bodyPr/>
          <a:lstStyle>
            <a:lvl1pPr marL="0" indent="0">
              <a:buNone/>
              <a:defRPr sz="3600" b="1">
                <a:latin typeface="+mn-lt"/>
              </a:defRPr>
            </a:lvl1pPr>
          </a:lstStyle>
          <a:p>
            <a:pPr algn="ctr"/>
            <a:r>
              <a:rPr lang="nl-BE"/>
              <a:t>Column </a:t>
            </a:r>
            <a:r>
              <a:rPr lang="nl-BE" err="1"/>
              <a:t>chart</a:t>
            </a:r>
            <a:r>
              <a:rPr lang="nl-BE"/>
              <a:t> </a:t>
            </a:r>
            <a:r>
              <a:rPr lang="nl-BE" err="1"/>
              <a:t>example</a:t>
            </a:r>
            <a:endParaRPr lang="nl-BE"/>
          </a:p>
        </p:txBody>
      </p:sp>
      <p:graphicFrame>
        <p:nvGraphicFramePr>
          <p:cNvPr id="4" name="Grafiek 4">
            <a:extLst>
              <a:ext uri="{FF2B5EF4-FFF2-40B4-BE49-F238E27FC236}">
                <a16:creationId xmlns:a16="http://schemas.microsoft.com/office/drawing/2014/main" id="{56E3972B-35B5-A441-8D92-53F0787C25B3}"/>
              </a:ext>
            </a:extLst>
          </p:cNvPr>
          <p:cNvGraphicFramePr/>
          <p:nvPr userDrawn="1">
            <p:extLst>
              <p:ext uri="{D42A27DB-BD31-4B8C-83A1-F6EECF244321}">
                <p14:modId xmlns:p14="http://schemas.microsoft.com/office/powerpoint/2010/main" val="1457357292"/>
              </p:ext>
            </p:extLst>
          </p:nvPr>
        </p:nvGraphicFramePr>
        <p:xfrm>
          <a:off x="2032000" y="1553029"/>
          <a:ext cx="8128000" cy="45822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5701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1">
    <p:bg>
      <p:bgPr>
        <a:solidFill>
          <a:schemeClr val="bg1"/>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B449E24F-1457-C441-87BA-E2660BD4AA9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baseline="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060299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2">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634400"/>
            <a:ext cx="12192000" cy="5223600"/>
          </a:xfrm>
          <a:prstGeom prst="rect">
            <a:avLst/>
          </a:prstGeom>
        </p:spPr>
      </p:pic>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baseline="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pic>
        <p:nvPicPr>
          <p:cNvPr id="18" name="Afbeelding 17">
            <a:extLst>
              <a:ext uri="{FF2B5EF4-FFF2-40B4-BE49-F238E27FC236}">
                <a16:creationId xmlns:a16="http://schemas.microsoft.com/office/drawing/2014/main" id="{F1ACC805-6897-BC44-BC1E-3C12B8BFA9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9" name="Afbeelding 18">
            <a:extLst>
              <a:ext uri="{FF2B5EF4-FFF2-40B4-BE49-F238E27FC236}">
                <a16:creationId xmlns:a16="http://schemas.microsoft.com/office/drawing/2014/main" id="{8B127527-812D-8B48-9226-19EBD26C575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3052336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ter title">
    <p:bg>
      <p:bgPr>
        <a:solidFill>
          <a:schemeClr val="bg2"/>
        </a:solidFill>
        <a:effectLst/>
      </p:bgPr>
    </p:bg>
    <p:spTree>
      <p:nvGrpSpPr>
        <p:cNvPr id="1" name=""/>
        <p:cNvGrpSpPr/>
        <p:nvPr/>
      </p:nvGrpSpPr>
      <p:grpSpPr>
        <a:xfrm>
          <a:off x="0" y="0"/>
          <a:ext cx="0" cy="0"/>
          <a:chOff x="0" y="0"/>
          <a:chExt cx="0" cy="0"/>
        </a:xfrm>
      </p:grpSpPr>
      <p:sp>
        <p:nvSpPr>
          <p:cNvPr id="11" name="Titel 28">
            <a:extLst>
              <a:ext uri="{FF2B5EF4-FFF2-40B4-BE49-F238E27FC236}">
                <a16:creationId xmlns:a16="http://schemas.microsoft.com/office/drawing/2014/main" id="{60C35238-2B0F-7647-BA98-57300A635E7E}"/>
              </a:ext>
            </a:extLst>
          </p:cNvPr>
          <p:cNvSpPr>
            <a:spLocks noGrp="1"/>
          </p:cNvSpPr>
          <p:nvPr>
            <p:ph type="title" hasCustomPrompt="1"/>
          </p:nvPr>
        </p:nvSpPr>
        <p:spPr>
          <a:xfrm>
            <a:off x="1731079" y="2505041"/>
            <a:ext cx="9180612" cy="1847917"/>
          </a:xfrm>
          <a:prstGeom prst="rect">
            <a:avLst/>
          </a:prstGeom>
        </p:spPr>
        <p:txBody>
          <a:bodyPr anchor="ctr">
            <a:noAutofit/>
          </a:bodyPr>
          <a:lstStyle>
            <a:lvl1pPr>
              <a:defRPr sz="7500" b="1" i="0">
                <a:solidFill>
                  <a:schemeClr val="accent2"/>
                </a:solidFill>
                <a:latin typeface="Calibri" panose="020F0502020204030204" pitchFamily="34" charset="0"/>
                <a:cs typeface="Calibri" panose="020F0502020204030204" pitchFamily="34" charset="0"/>
              </a:defRPr>
            </a:lvl1pPr>
          </a:lstStyle>
          <a:p>
            <a:r>
              <a:rPr lang="nl-NL" err="1"/>
              <a:t>Chapter</a:t>
            </a:r>
            <a:br>
              <a:rPr lang="nl-NL"/>
            </a:br>
            <a:r>
              <a:rPr lang="nl-NL" err="1"/>
              <a:t>title</a:t>
            </a:r>
            <a:endParaRPr lang="nl-BE"/>
          </a:p>
        </p:txBody>
      </p:sp>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1946841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3">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1634400"/>
            <a:ext cx="12192000" cy="5223599"/>
          </a:xfrm>
          <a:prstGeom prst="rect">
            <a:avLst/>
          </a:prstGeom>
          <a:solidFill>
            <a:schemeClr val="tx2">
              <a:lumMod val="95000"/>
            </a:schemeClr>
          </a:solidFill>
        </p:spPr>
        <p:txBody>
          <a:bodyPr/>
          <a:lstStyle>
            <a:lvl1pPr marL="0" indent="0">
              <a:buNone/>
              <a:defRPr/>
            </a:lvl1pPr>
          </a:lstStyle>
          <a:p>
            <a:endParaRPr lang="nl-BE"/>
          </a:p>
        </p:txBody>
      </p:sp>
      <p:pic>
        <p:nvPicPr>
          <p:cNvPr id="7" name="Afbeelding 6">
            <a:extLst>
              <a:ext uri="{FF2B5EF4-FFF2-40B4-BE49-F238E27FC236}">
                <a16:creationId xmlns:a16="http://schemas.microsoft.com/office/drawing/2014/main" id="{25730318-361E-1845-825B-37BE184BE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AAE89601-BCD0-F047-8EF2-BCF0A7E4E3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9" name="Titel 28">
            <a:extLst>
              <a:ext uri="{FF2B5EF4-FFF2-40B4-BE49-F238E27FC236}">
                <a16:creationId xmlns:a16="http://schemas.microsoft.com/office/drawing/2014/main" id="{075D6290-91D2-F24A-BD56-BB897A714E5C}"/>
              </a:ext>
            </a:extLst>
          </p:cNvPr>
          <p:cNvSpPr>
            <a:spLocks noGrp="1"/>
          </p:cNvSpPr>
          <p:nvPr>
            <p:ph type="title" hasCustomPrompt="1"/>
          </p:nvPr>
        </p:nvSpPr>
        <p:spPr>
          <a:xfrm>
            <a:off x="1704587" y="0"/>
            <a:ext cx="9712533" cy="1634400"/>
          </a:xfrm>
          <a:prstGeom prst="rect">
            <a:avLst/>
          </a:prstGeom>
        </p:spPr>
        <p:txBody>
          <a:bodyPr anchor="ctr">
            <a:noAutofit/>
          </a:bodyPr>
          <a:lstStyle>
            <a:lvl1pPr algn="r">
              <a:defRPr sz="3500" b="1" i="0">
                <a:solidFill>
                  <a:schemeClr val="accent2"/>
                </a:solidFill>
                <a:latin typeface="Calibri" panose="020F0502020204030204" pitchFamily="34" charset="0"/>
                <a:cs typeface="Calibri" panose="020F0502020204030204" pitchFamily="34" charset="0"/>
              </a:defRPr>
            </a:lvl1pPr>
          </a:lstStyle>
          <a:p>
            <a:r>
              <a:rPr lang="nl-NL"/>
              <a:t>1. </a:t>
            </a:r>
            <a:r>
              <a:rPr lang="nl-NL" err="1"/>
              <a:t>Chapter</a:t>
            </a:r>
            <a:r>
              <a:rPr lang="nl-NL"/>
              <a:t> </a:t>
            </a:r>
            <a:r>
              <a:rPr lang="nl-NL" err="1"/>
              <a:t>title</a:t>
            </a:r>
            <a:endParaRPr lang="nl-BE"/>
          </a:p>
        </p:txBody>
      </p:sp>
    </p:spTree>
    <p:extLst>
      <p:ext uri="{BB962C8B-B14F-4D97-AF65-F5344CB8AC3E}">
        <p14:creationId xmlns:p14="http://schemas.microsoft.com/office/powerpoint/2010/main" val="36351713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4">
    <p:bg>
      <p:bgPr>
        <a:solidFill>
          <a:schemeClr val="bg1"/>
        </a:solidFill>
        <a:effectLst/>
      </p:bgPr>
    </p:bg>
    <p:spTree>
      <p:nvGrpSpPr>
        <p:cNvPr id="1" name=""/>
        <p:cNvGrpSpPr/>
        <p:nvPr/>
      </p:nvGrpSpPr>
      <p:grpSpPr>
        <a:xfrm>
          <a:off x="0" y="0"/>
          <a:ext cx="0" cy="0"/>
          <a:chOff x="0" y="0"/>
          <a:chExt cx="0" cy="0"/>
        </a:xfrm>
      </p:grpSpPr>
      <p:sp>
        <p:nvSpPr>
          <p:cNvPr id="6" name="Tijdelijke aanduiding voor afbeelding 2">
            <a:extLst>
              <a:ext uri="{FF2B5EF4-FFF2-40B4-BE49-F238E27FC236}">
                <a16:creationId xmlns:a16="http://schemas.microsoft.com/office/drawing/2014/main" id="{7B988CEB-0277-F24F-A6DB-DB8E4E98DBB1}"/>
              </a:ext>
            </a:extLst>
          </p:cNvPr>
          <p:cNvSpPr>
            <a:spLocks noGrp="1"/>
          </p:cNvSpPr>
          <p:nvPr>
            <p:ph type="pic" sz="quarter" idx="10"/>
          </p:nvPr>
        </p:nvSpPr>
        <p:spPr>
          <a:xfrm>
            <a:off x="0" y="0"/>
            <a:ext cx="12192000" cy="6857999"/>
          </a:xfrm>
          <a:prstGeom prst="rect">
            <a:avLst/>
          </a:prstGeom>
          <a:solidFill>
            <a:schemeClr val="tx2">
              <a:lumMod val="95000"/>
            </a:schemeClr>
          </a:solidFill>
        </p:spPr>
        <p:txBody>
          <a:bodyPr/>
          <a:lstStyle>
            <a:lvl1pPr marL="0" indent="0">
              <a:buNone/>
              <a:defRPr/>
            </a:lvl1pPr>
          </a:lstStyle>
          <a:p>
            <a:endParaRPr lang="nl-BE"/>
          </a:p>
        </p:txBody>
      </p:sp>
      <p:pic>
        <p:nvPicPr>
          <p:cNvPr id="7" name="Afbeelding 6">
            <a:extLst>
              <a:ext uri="{FF2B5EF4-FFF2-40B4-BE49-F238E27FC236}">
                <a16:creationId xmlns:a16="http://schemas.microsoft.com/office/drawing/2014/main" id="{185C66D8-F688-5644-91F9-D0F62341827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8" name="Afbeelding 7">
            <a:extLst>
              <a:ext uri="{FF2B5EF4-FFF2-40B4-BE49-F238E27FC236}">
                <a16:creationId xmlns:a16="http://schemas.microsoft.com/office/drawing/2014/main" id="{7C9FB7BE-06A8-404E-AD31-B8BEE16B3E2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Tree>
    <p:extLst>
      <p:ext uri="{BB962C8B-B14F-4D97-AF65-F5344CB8AC3E}">
        <p14:creationId xmlns:p14="http://schemas.microsoft.com/office/powerpoint/2010/main" val="28137635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11360051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Light">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b="1" i="0">
              <a:latin typeface="Calibri" panose="020F0502020204030204" pitchFamily="34" charset="0"/>
              <a:cs typeface="Calibri" panose="020F0502020204030204" pitchFamily="34" charset="0"/>
            </a:endParaRPr>
          </a:p>
        </p:txBody>
      </p:sp>
      <p:sp>
        <p:nvSpPr>
          <p:cNvPr id="4" name="Text Placeholder 2"/>
          <p:cNvSpPr>
            <a:spLocks noGrp="1"/>
          </p:cNvSpPr>
          <p:nvPr>
            <p:ph type="body" sz="quarter" idx="10" hasCustomPrompt="1"/>
          </p:nvPr>
        </p:nvSpPr>
        <p:spPr>
          <a:xfrm>
            <a:off x="1306798" y="1306800"/>
            <a:ext cx="9300878" cy="4244400"/>
          </a:xfrm>
          <a:prstGeom prst="rect">
            <a:avLst/>
          </a:prstGeom>
        </p:spPr>
        <p:txBody>
          <a:bodyPr anchor="ctr"/>
          <a:lstStyle>
            <a:lvl1pPr marL="0" indent="0">
              <a:buNone/>
              <a:defRPr sz="48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0989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Dark">
    <p:bg>
      <p:bgPr>
        <a:solidFill>
          <a:schemeClr val="bg2"/>
        </a:solidFill>
        <a:effectLst/>
      </p:bgPr>
    </p:b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5350FA6-7A12-8242-BC1E-5B8101F3636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10" name="Afbeelding 9">
            <a:extLst>
              <a:ext uri="{FF2B5EF4-FFF2-40B4-BE49-F238E27FC236}">
                <a16:creationId xmlns:a16="http://schemas.microsoft.com/office/drawing/2014/main" id="{5552E9BE-C5B0-2243-9B17-5CE4F5BEBD1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BE" b="1" i="0">
              <a:latin typeface="Calibri" panose="020F0502020204030204" pitchFamily="34" charset="0"/>
              <a:cs typeface="Calibri" panose="020F0502020204030204" pitchFamily="34" charset="0"/>
            </a:endParaRPr>
          </a:p>
        </p:txBody>
      </p:sp>
      <p:sp>
        <p:nvSpPr>
          <p:cNvPr id="5" name="Text Placeholder 2"/>
          <p:cNvSpPr>
            <a:spLocks noGrp="1"/>
          </p:cNvSpPr>
          <p:nvPr>
            <p:ph type="body" sz="quarter" idx="10" hasCustomPrompt="1"/>
          </p:nvPr>
        </p:nvSpPr>
        <p:spPr>
          <a:xfrm>
            <a:off x="1306798" y="1306800"/>
            <a:ext cx="9300878" cy="4244400"/>
          </a:xfrm>
          <a:prstGeom prst="rect">
            <a:avLst/>
          </a:prstGeom>
        </p:spPr>
        <p:txBody>
          <a:bodyPr anchor="ctr"/>
          <a:lstStyle>
            <a:lvl1pPr marL="0" indent="0">
              <a:buNone/>
              <a:defRPr sz="4800">
                <a:solidFill>
                  <a:schemeClr val="bg1"/>
                </a:solidFill>
              </a:defRPr>
            </a:lvl1pPr>
          </a:lstStyle>
          <a:p>
            <a:r>
              <a:rPr lang="nl-BE" b="1" i="0" err="1">
                <a:latin typeface="Calibri" panose="020F0502020204030204" pitchFamily="34" charset="0"/>
                <a:cs typeface="Calibri" panose="020F0502020204030204" pitchFamily="34" charset="0"/>
              </a:rPr>
              <a:t>Your</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closing</a:t>
            </a:r>
            <a:r>
              <a:rPr lang="nl-BE" b="1" i="0">
                <a:latin typeface="Calibri" panose="020F0502020204030204" pitchFamily="34" charset="0"/>
                <a:cs typeface="Calibri" panose="020F0502020204030204" pitchFamily="34" charset="0"/>
              </a:rPr>
              <a:t> </a:t>
            </a:r>
            <a:r>
              <a:rPr lang="nl-BE" b="1" i="0" err="1">
                <a:latin typeface="Calibri" panose="020F0502020204030204" pitchFamily="34" charset="0"/>
                <a:cs typeface="Calibri" panose="020F0502020204030204" pitchFamily="34" charset="0"/>
              </a:rPr>
              <a:t>phrase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8287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Dark + Text NL">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a:latin typeface="Calibri" panose="020F0502020204030204" pitchFamily="34" charset="0"/>
                <a:cs typeface="Calibri" panose="020F0502020204030204" pitchFamily="34" charset="0"/>
              </a:rPr>
              <a:t>Ontwikkelt </a:t>
            </a:r>
          </a:p>
          <a:p>
            <a:r>
              <a:rPr lang="nl-BE" b="1" i="0">
                <a:latin typeface="Calibri" panose="020F0502020204030204" pitchFamily="34" charset="0"/>
                <a:cs typeface="Calibri" panose="020F0502020204030204" pitchFamily="34" charset="0"/>
              </a:rPr>
              <a:t>Faciliteert </a:t>
            </a:r>
          </a:p>
          <a:p>
            <a:r>
              <a:rPr lang="nl-BE" b="1" i="0">
                <a:latin typeface="Calibri" panose="020F0502020204030204" pitchFamily="34" charset="0"/>
                <a:cs typeface="Calibri" panose="020F0502020204030204" pitchFamily="34" charset="0"/>
              </a:rPr>
              <a:t>Verbindt</a:t>
            </a:r>
          </a:p>
        </p:txBody>
      </p:sp>
    </p:spTree>
    <p:extLst>
      <p:ext uri="{BB962C8B-B14F-4D97-AF65-F5344CB8AC3E}">
        <p14:creationId xmlns:p14="http://schemas.microsoft.com/office/powerpoint/2010/main" val="37144067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Dark + Text FR">
    <p:spTree>
      <p:nvGrpSpPr>
        <p:cNvPr id="1" name=""/>
        <p:cNvGrpSpPr/>
        <p:nvPr/>
      </p:nvGrpSpPr>
      <p:grpSpPr>
        <a:xfrm>
          <a:off x="0" y="0"/>
          <a:ext cx="0" cy="0"/>
          <a:chOff x="0" y="0"/>
          <a:chExt cx="0" cy="0"/>
        </a:xfrm>
      </p:grpSpPr>
      <p:sp>
        <p:nvSpPr>
          <p:cNvPr id="5"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err="1">
                <a:latin typeface="Calibri" panose="020F0502020204030204" pitchFamily="34" charset="0"/>
                <a:cs typeface="Calibri" panose="020F0502020204030204" pitchFamily="34" charset="0"/>
              </a:rPr>
              <a:t>Développe</a:t>
            </a:r>
            <a:endParaRPr lang="nl-BE" b="1" i="0">
              <a:latin typeface="Calibri" panose="020F0502020204030204" pitchFamily="34" charset="0"/>
              <a:cs typeface="Calibri" panose="020F0502020204030204" pitchFamily="34" charset="0"/>
            </a:endParaRPr>
          </a:p>
          <a:p>
            <a:r>
              <a:rPr lang="nl-BE" b="1" i="0" err="1">
                <a:latin typeface="Calibri" panose="020F0502020204030204" pitchFamily="34" charset="0"/>
                <a:cs typeface="Calibri" panose="020F0502020204030204" pitchFamily="34" charset="0"/>
              </a:rPr>
              <a:t>Facilite</a:t>
            </a:r>
            <a:endParaRPr lang="nl-BE" b="1" i="0">
              <a:latin typeface="Calibri" panose="020F0502020204030204" pitchFamily="34" charset="0"/>
              <a:cs typeface="Calibri" panose="020F0502020204030204" pitchFamily="34" charset="0"/>
            </a:endParaRPr>
          </a:p>
          <a:p>
            <a:r>
              <a:rPr lang="nl-BE" b="1" i="0" err="1">
                <a:latin typeface="Calibri" panose="020F0502020204030204" pitchFamily="34" charset="0"/>
                <a:cs typeface="Calibri" panose="020F0502020204030204" pitchFamily="34" charset="0"/>
              </a:rPr>
              <a:t>Rapproche</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8561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Dark + Text EN">
    <p:spTree>
      <p:nvGrpSpPr>
        <p:cNvPr id="1" name=""/>
        <p:cNvGrpSpPr/>
        <p:nvPr/>
      </p:nvGrpSpPr>
      <p:grpSpPr>
        <a:xfrm>
          <a:off x="0" y="0"/>
          <a:ext cx="0" cy="0"/>
          <a:chOff x="0" y="0"/>
          <a:chExt cx="0" cy="0"/>
        </a:xfrm>
      </p:grpSpPr>
      <p:sp>
        <p:nvSpPr>
          <p:cNvPr id="4" name="Tijdelijke aanduiding voor tekst 2">
            <a:extLst>
              <a:ext uri="{FF2B5EF4-FFF2-40B4-BE49-F238E27FC236}">
                <a16:creationId xmlns:a16="http://schemas.microsoft.com/office/drawing/2014/main" id="{64E9ECBF-23C1-1644-8886-964FA886698D}"/>
              </a:ext>
            </a:extLst>
          </p:cNvPr>
          <p:cNvSpPr txBox="1">
            <a:spLocks/>
          </p:cNvSpPr>
          <p:nvPr userDrawn="1"/>
        </p:nvSpPr>
        <p:spPr>
          <a:xfrm>
            <a:off x="1306797" y="1306800"/>
            <a:ext cx="10885202" cy="4244400"/>
          </a:xfrm>
          <a:prstGeom prst="rect">
            <a:avLst/>
          </a:prstGeom>
        </p:spPr>
        <p:txBody>
          <a:bodyPr anchor="ctr" anchorCtr="0"/>
          <a:lstStyle>
            <a:lvl1pPr marL="0" indent="0" algn="l" defTabSz="914400" rtl="0" eaLnBrk="1" latinLnBrk="0" hangingPunct="1">
              <a:lnSpc>
                <a:spcPct val="90000"/>
              </a:lnSpc>
              <a:spcBef>
                <a:spcPts val="1000"/>
              </a:spcBef>
              <a:buSzPct val="50000"/>
              <a:buFont typeface="+mj-lt"/>
              <a:buNone/>
              <a:defRPr sz="4800" b="0" i="0" kern="1200">
                <a:solidFill>
                  <a:schemeClr val="tx2"/>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b="1" i="0" err="1">
                <a:latin typeface="Calibri" panose="020F0502020204030204" pitchFamily="34" charset="0"/>
                <a:cs typeface="Calibri" panose="020F0502020204030204" pitchFamily="34" charset="0"/>
              </a:rPr>
              <a:t>Develops</a:t>
            </a:r>
            <a:endParaRPr lang="nl-BE" b="1" i="0">
              <a:latin typeface="Calibri" panose="020F0502020204030204" pitchFamily="34" charset="0"/>
              <a:cs typeface="Calibri" panose="020F0502020204030204" pitchFamily="34" charset="0"/>
            </a:endParaRPr>
          </a:p>
          <a:p>
            <a:r>
              <a:rPr lang="nl-BE" b="1" err="1"/>
              <a:t>Facilitates</a:t>
            </a:r>
            <a:endParaRPr lang="nl-BE" b="1"/>
          </a:p>
          <a:p>
            <a:r>
              <a:rPr lang="nl-BE" b="1" i="0" err="1">
                <a:latin typeface="Calibri" panose="020F0502020204030204" pitchFamily="34" charset="0"/>
                <a:cs typeface="Calibri" panose="020F0502020204030204" pitchFamily="34" charset="0"/>
              </a:rPr>
              <a:t>Bringstogether</a:t>
            </a:r>
            <a:endParaRPr lang="nl-BE" b="1" i="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947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2"/>
        </a:solidFill>
        <a:effectLst/>
      </p:bgPr>
    </p:b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C43E66E9-C5E4-1A45-8CF8-36B426F1397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9" name="Afbeelding 8">
            <a:extLst>
              <a:ext uri="{FF2B5EF4-FFF2-40B4-BE49-F238E27FC236}">
                <a16:creationId xmlns:a16="http://schemas.microsoft.com/office/drawing/2014/main" id="{A3ADF651-E558-EB41-9E20-DB7BFFC662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
        <p:nvSpPr>
          <p:cNvPr id="5" name="Text Placeholder 13">
            <a:extLst>
              <a:ext uri="{FF2B5EF4-FFF2-40B4-BE49-F238E27FC236}">
                <a16:creationId xmlns:a16="http://schemas.microsoft.com/office/drawing/2014/main" id="{D3D7F391-6CD7-3445-99D8-816D3EA1D403}"/>
              </a:ext>
            </a:extLst>
          </p:cNvPr>
          <p:cNvSpPr>
            <a:spLocks noGrp="1"/>
          </p:cNvSpPr>
          <p:nvPr>
            <p:ph type="body" sz="quarter" idx="18" hasCustomPrompt="1"/>
          </p:nvPr>
        </p:nvSpPr>
        <p:spPr>
          <a:xfrm>
            <a:off x="1306797" y="2439096"/>
            <a:ext cx="9578403" cy="1779220"/>
          </a:xfrm>
          <a:prstGeom prst="rect">
            <a:avLst/>
          </a:prstGeom>
        </p:spPr>
        <p:txBody>
          <a:bodyPr anchor="ctr" anchorCtr="0"/>
          <a:lstStyle>
            <a:lvl1pPr marL="0" indent="0" algn="ctr">
              <a:lnSpc>
                <a:spcPct val="100000"/>
              </a:lnSpc>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r>
              <a:rPr lang="nl-BE" err="1"/>
              <a:t>This</a:t>
            </a:r>
            <a:r>
              <a:rPr lang="nl-BE"/>
              <a:t> is a quote slide.</a:t>
            </a:r>
          </a:p>
          <a:p>
            <a:r>
              <a:rPr lang="nl-BE"/>
              <a:t>— xxx</a:t>
            </a:r>
            <a:endParaRPr lang="fr-FR"/>
          </a:p>
        </p:txBody>
      </p:sp>
      <p:sp>
        <p:nvSpPr>
          <p:cNvPr id="6" name="Tijdelijke aanduiding voor dianummer 5">
            <a:extLst>
              <a:ext uri="{FF2B5EF4-FFF2-40B4-BE49-F238E27FC236}">
                <a16:creationId xmlns:a16="http://schemas.microsoft.com/office/drawing/2014/main" id="{6E689B9A-DB81-B14F-9356-30B53908652C}"/>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Tree>
    <p:extLst>
      <p:ext uri="{BB962C8B-B14F-4D97-AF65-F5344CB8AC3E}">
        <p14:creationId xmlns:p14="http://schemas.microsoft.com/office/powerpoint/2010/main" val="3575080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ver slide 1">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id="{D6D0D3FB-DE49-5D46-81B2-9E2BF69EA71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6094801" cy="6858000"/>
          </a:xfrm>
          <a:prstGeom prst="rect">
            <a:avLst/>
          </a:prstGeom>
        </p:spPr>
      </p:pic>
      <p:pic>
        <p:nvPicPr>
          <p:cNvPr id="13" name="Afbeelding 12">
            <a:extLst>
              <a:ext uri="{FF2B5EF4-FFF2-40B4-BE49-F238E27FC236}">
                <a16:creationId xmlns:a16="http://schemas.microsoft.com/office/drawing/2014/main" id="{25F0BD56-BAEA-294C-A452-3A606BC1BB2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pic>
        <p:nvPicPr>
          <p:cNvPr id="18" name="Afbeelding 17">
            <a:extLst>
              <a:ext uri="{FF2B5EF4-FFF2-40B4-BE49-F238E27FC236}">
                <a16:creationId xmlns:a16="http://schemas.microsoft.com/office/drawing/2014/main" id="{3699229F-CF47-3F4D-BC39-7FDF25373F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306800" cy="1306800"/>
          </a:xfrm>
          <a:prstGeom prst="rect">
            <a:avLst/>
          </a:prstGeom>
        </p:spPr>
      </p:pic>
      <p:sp>
        <p:nvSpPr>
          <p:cNvPr id="21" name="Titel 28">
            <a:extLst>
              <a:ext uri="{FF2B5EF4-FFF2-40B4-BE49-F238E27FC236}">
                <a16:creationId xmlns:a16="http://schemas.microsoft.com/office/drawing/2014/main" id="{933B33C8-5E8A-AB48-80BF-55E43960DC1C}"/>
              </a:ext>
            </a:extLst>
          </p:cNvPr>
          <p:cNvSpPr>
            <a:spLocks noGrp="1"/>
          </p:cNvSpPr>
          <p:nvPr>
            <p:ph type="title" hasCustomPrompt="1"/>
          </p:nvPr>
        </p:nvSpPr>
        <p:spPr>
          <a:xfrm>
            <a:off x="6411600" y="2052836"/>
            <a:ext cx="5268913" cy="2343711"/>
          </a:xfrm>
          <a:prstGeom prst="rect">
            <a:avLst/>
          </a:prstGeom>
        </p:spPr>
        <p:txBody>
          <a:bodyPr anchor="t">
            <a:normAutofit/>
          </a:bodyPr>
          <a:lstStyle>
            <a:lvl1pPr>
              <a:defRPr sz="5500" b="1" i="0">
                <a:solidFill>
                  <a:schemeClr val="accent2"/>
                </a:solidFill>
                <a:latin typeface="Calibri" panose="020F0502020204030204" pitchFamily="34" charset="0"/>
                <a:cs typeface="Calibri" panose="020F0502020204030204" pitchFamily="34" charset="0"/>
              </a:defRPr>
            </a:lvl1pPr>
          </a:lstStyle>
          <a:p>
            <a:r>
              <a:rPr lang="nl-BE"/>
              <a:t>New Infrabel </a:t>
            </a:r>
            <a:br>
              <a:rPr lang="nl-BE"/>
            </a:br>
            <a:r>
              <a:rPr lang="nl-BE"/>
              <a:t>PPT Template</a:t>
            </a:r>
          </a:p>
        </p:txBody>
      </p:sp>
      <p:sp>
        <p:nvSpPr>
          <p:cNvPr id="22" name="Tijdelijke aanduiding voor tekst 32">
            <a:extLst>
              <a:ext uri="{FF2B5EF4-FFF2-40B4-BE49-F238E27FC236}">
                <a16:creationId xmlns:a16="http://schemas.microsoft.com/office/drawing/2014/main" id="{16040426-B7BF-2844-BAE3-149DEB867A2A}"/>
              </a:ext>
            </a:extLst>
          </p:cNvPr>
          <p:cNvSpPr>
            <a:spLocks noGrp="1"/>
          </p:cNvSpPr>
          <p:nvPr>
            <p:ph type="body" sz="quarter" idx="12" hasCustomPrompt="1"/>
          </p:nvPr>
        </p:nvSpPr>
        <p:spPr>
          <a:xfrm>
            <a:off x="6411600" y="4594546"/>
            <a:ext cx="5268913" cy="354013"/>
          </a:xfrm>
          <a:prstGeom prst="rect">
            <a:avLst/>
          </a:prstGeom>
        </p:spPr>
        <p:txBody>
          <a:bodyPr>
            <a:noAutofit/>
          </a:bodyPr>
          <a:lstStyle>
            <a:lvl1pPr marL="0" indent="0">
              <a:buNone/>
              <a:defRPr sz="2500" b="1" i="0">
                <a:solidFill>
                  <a:schemeClr val="bg2"/>
                </a:solidFill>
                <a:latin typeface="Calibri" panose="020F0502020204030204" pitchFamily="34" charset="0"/>
                <a:cs typeface="Calibri" panose="020F0502020204030204" pitchFamily="34" charset="0"/>
              </a:defRPr>
            </a:lvl1pPr>
          </a:lstStyle>
          <a:p>
            <a:pPr lvl="0"/>
            <a:r>
              <a:rPr lang="nl-BE" err="1"/>
              <a:t>Subtitle</a:t>
            </a:r>
            <a:endParaRPr lang="nl-BE"/>
          </a:p>
        </p:txBody>
      </p:sp>
      <p:sp>
        <p:nvSpPr>
          <p:cNvPr id="26" name="Tijdelijke aanduiding voor tekst 32">
            <a:extLst>
              <a:ext uri="{FF2B5EF4-FFF2-40B4-BE49-F238E27FC236}">
                <a16:creationId xmlns:a16="http://schemas.microsoft.com/office/drawing/2014/main" id="{B4D9616B-DA26-1A47-9747-A7181BAF80E2}"/>
              </a:ext>
            </a:extLst>
          </p:cNvPr>
          <p:cNvSpPr>
            <a:spLocks noGrp="1"/>
          </p:cNvSpPr>
          <p:nvPr>
            <p:ph type="body" sz="quarter" idx="13" hasCustomPrompt="1"/>
          </p:nvPr>
        </p:nvSpPr>
        <p:spPr>
          <a:xfrm>
            <a:off x="6411600" y="5551200"/>
            <a:ext cx="4406478"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a:t>Speakers</a:t>
            </a:r>
          </a:p>
        </p:txBody>
      </p:sp>
      <p:pic>
        <p:nvPicPr>
          <p:cNvPr id="10" name="Afbeelding 26">
            <a:extLst>
              <a:ext uri="{FF2B5EF4-FFF2-40B4-BE49-F238E27FC236}">
                <a16:creationId xmlns:a16="http://schemas.microsoft.com/office/drawing/2014/main" id="{3F72C7A5-9320-A14F-BAE2-587C7594BD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91288" y="689498"/>
            <a:ext cx="2024544" cy="330621"/>
          </a:xfrm>
          <a:prstGeom prst="rect">
            <a:avLst/>
          </a:prstGeom>
        </p:spPr>
      </p:pic>
      <p:sp>
        <p:nvSpPr>
          <p:cNvPr id="11" name="Tijdelijke aanduiding voor tekst 32">
            <a:extLst>
              <a:ext uri="{FF2B5EF4-FFF2-40B4-BE49-F238E27FC236}">
                <a16:creationId xmlns:a16="http://schemas.microsoft.com/office/drawing/2014/main" id="{7024A828-DDA5-D64F-BDF2-3A4452BAEF43}"/>
              </a:ext>
            </a:extLst>
          </p:cNvPr>
          <p:cNvSpPr>
            <a:spLocks noGrp="1"/>
          </p:cNvSpPr>
          <p:nvPr>
            <p:ph type="body" sz="quarter" idx="14" hasCustomPrompt="1"/>
          </p:nvPr>
        </p:nvSpPr>
        <p:spPr>
          <a:xfrm>
            <a:off x="6411600" y="5936945"/>
            <a:ext cx="2522779" cy="354013"/>
          </a:xfrm>
          <a:prstGeom prst="rect">
            <a:avLst/>
          </a:prstGeom>
        </p:spPr>
        <p:txBody>
          <a:bodyPr>
            <a:noAutofit/>
          </a:bodyPr>
          <a:lstStyle>
            <a:lvl1pPr marL="0" indent="0">
              <a:buNone/>
              <a:defRPr sz="1800" b="0" i="0">
                <a:solidFill>
                  <a:schemeClr val="accent2"/>
                </a:solidFill>
                <a:latin typeface="Calibri" panose="020F0502020204030204" pitchFamily="34" charset="0"/>
                <a:cs typeface="Calibri" panose="020F0502020204030204" pitchFamily="34" charset="0"/>
              </a:defRPr>
            </a:lvl1pPr>
          </a:lstStyle>
          <a:p>
            <a:pPr lvl="0"/>
            <a:r>
              <a:rPr lang="nl-BE"/>
              <a:t>Date</a:t>
            </a:r>
          </a:p>
        </p:txBody>
      </p:sp>
    </p:spTree>
    <p:extLst>
      <p:ext uri="{BB962C8B-B14F-4D97-AF65-F5344CB8AC3E}">
        <p14:creationId xmlns:p14="http://schemas.microsoft.com/office/powerpoint/2010/main" val="3615945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bg>
      <p:bgPr>
        <a:solidFill>
          <a:schemeClr val="tx2"/>
        </a:solidFill>
        <a:effectLst/>
      </p:bgPr>
    </p:bg>
    <p:spTree>
      <p:nvGrpSpPr>
        <p:cNvPr id="1" name=""/>
        <p:cNvGrpSpPr/>
        <p:nvPr/>
      </p:nvGrpSpPr>
      <p:grpSpPr>
        <a:xfrm>
          <a:off x="0" y="0"/>
          <a:ext cx="0" cy="0"/>
          <a:chOff x="0" y="0"/>
          <a:chExt cx="0" cy="0"/>
        </a:xfrm>
      </p:grpSpPr>
      <p:sp>
        <p:nvSpPr>
          <p:cNvPr id="12" name="Tijdelijke aanduiding voor dianummer 5">
            <a:extLst>
              <a:ext uri="{FF2B5EF4-FFF2-40B4-BE49-F238E27FC236}">
                <a16:creationId xmlns:a16="http://schemas.microsoft.com/office/drawing/2014/main" id="{C8024A50-C834-4B4C-8F86-86D51C05A44D}"/>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6"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Tree>
    <p:extLst>
      <p:ext uri="{BB962C8B-B14F-4D97-AF65-F5344CB8AC3E}">
        <p14:creationId xmlns:p14="http://schemas.microsoft.com/office/powerpoint/2010/main" val="2744617923"/>
      </p:ext>
    </p:extLst>
  </p:cSld>
  <p:clrMapOvr>
    <a:masterClrMapping/>
  </p:clrMapOvr>
  <p:extLst>
    <p:ext uri="{DCECCB84-F9BA-43D5-87BE-67443E8EF086}">
      <p15:sldGuideLst xmlns:p15="http://schemas.microsoft.com/office/powerpoint/2012/main">
        <p15:guide id="1" orient="horz" pos="223" userDrawn="1">
          <p15:clr>
            <a:srgbClr val="FBAE40"/>
          </p15:clr>
        </p15:guide>
        <p15:guide id="2" pos="7446" userDrawn="1">
          <p15:clr>
            <a:srgbClr val="FBAE40"/>
          </p15:clr>
        </p15:guide>
        <p15:guide id="3" orient="horz" pos="36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6" name="Tijdelijke aanduiding voor dianummer 5">
            <a:extLst>
              <a:ext uri="{FF2B5EF4-FFF2-40B4-BE49-F238E27FC236}">
                <a16:creationId xmlns:a16="http://schemas.microsoft.com/office/drawing/2014/main" id="{9BD70334-D006-854B-BA49-9D20F1B8A016}"/>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8"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342339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 Text">
    <p:bg>
      <p:bgPr>
        <a:solidFill>
          <a:schemeClr val="tx2"/>
        </a:solidFill>
        <a:effectLst/>
      </p:bgPr>
    </p:bg>
    <p:spTree>
      <p:nvGrpSpPr>
        <p:cNvPr id="1" name=""/>
        <p:cNvGrpSpPr/>
        <p:nvPr/>
      </p:nvGrpSpPr>
      <p:grpSpPr>
        <a:xfrm>
          <a:off x="0" y="0"/>
          <a:ext cx="0" cy="0"/>
          <a:chOff x="0" y="0"/>
          <a:chExt cx="0" cy="0"/>
        </a:xfrm>
      </p:grpSpPr>
      <p:sp>
        <p:nvSpPr>
          <p:cNvPr id="9" name="Tijdelijke aanduiding voor dianummer 5">
            <a:extLst>
              <a:ext uri="{FF2B5EF4-FFF2-40B4-BE49-F238E27FC236}">
                <a16:creationId xmlns:a16="http://schemas.microsoft.com/office/drawing/2014/main" id="{71FAD9FF-DCB0-7A4C-BC0D-214903CE75F2}"/>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13"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7" name="Text Placeholder 2"/>
          <p:cNvSpPr>
            <a:spLocks noGrp="1"/>
          </p:cNvSpPr>
          <p:nvPr>
            <p:ph type="body" sz="quarter" idx="20"/>
          </p:nvPr>
        </p:nvSpPr>
        <p:spPr>
          <a:xfrm>
            <a:off x="666572" y="1779340"/>
            <a:ext cx="10858858" cy="4518909"/>
          </a:xfrm>
          <a:prstGeom prst="rect">
            <a:avLst/>
          </a:prstGeom>
        </p:spPr>
        <p:txBody>
          <a:bodyPr/>
          <a:lstStyle>
            <a:lvl1pPr marL="0" indent="0" algn="l">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0"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1131745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2 List">
    <p:bg>
      <p:bgPr>
        <a:solidFill>
          <a:schemeClr val="tx2"/>
        </a:solidFill>
        <a:effectLst/>
      </p:bgPr>
    </p:bg>
    <p:spTree>
      <p:nvGrpSpPr>
        <p:cNvPr id="1" name=""/>
        <p:cNvGrpSpPr/>
        <p:nvPr/>
      </p:nvGrpSpPr>
      <p:grpSpPr>
        <a:xfrm>
          <a:off x="0" y="0"/>
          <a:ext cx="0" cy="0"/>
          <a:chOff x="0" y="0"/>
          <a:chExt cx="0" cy="0"/>
        </a:xfrm>
      </p:grpSpPr>
      <p:sp>
        <p:nvSpPr>
          <p:cNvPr id="10" name="Tijdelijke aanduiding voor dianummer 5">
            <a:extLst>
              <a:ext uri="{FF2B5EF4-FFF2-40B4-BE49-F238E27FC236}">
                <a16:creationId xmlns:a16="http://schemas.microsoft.com/office/drawing/2014/main" id="{08F3A2BC-D0BC-C747-AA3B-0FF2A563BD5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8" name="Text Placeholder 2"/>
          <p:cNvSpPr>
            <a:spLocks noGrp="1"/>
          </p:cNvSpPr>
          <p:nvPr>
            <p:ph type="body" sz="quarter" idx="22"/>
          </p:nvPr>
        </p:nvSpPr>
        <p:spPr>
          <a:xfrm>
            <a:off x="666572" y="1779342"/>
            <a:ext cx="5137821" cy="453599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4" name="Text Placeholder 2"/>
          <p:cNvSpPr>
            <a:spLocks noGrp="1"/>
          </p:cNvSpPr>
          <p:nvPr>
            <p:ph type="body" sz="quarter" idx="24"/>
          </p:nvPr>
        </p:nvSpPr>
        <p:spPr>
          <a:xfrm>
            <a:off x="6378844" y="1779342"/>
            <a:ext cx="5146586" cy="453599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7"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17" hasCustomPrompt="1"/>
          </p:nvPr>
        </p:nvSpPr>
        <p:spPr>
          <a:xfrm>
            <a:off x="666572" y="845232"/>
            <a:ext cx="10858858"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86821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ject + Title + Text">
    <p:bg>
      <p:bgPr>
        <a:solidFill>
          <a:schemeClr val="tx2"/>
        </a:solidFill>
        <a:effectLst/>
      </p:bgPr>
    </p:bg>
    <p:spTree>
      <p:nvGrpSpPr>
        <p:cNvPr id="1" name=""/>
        <p:cNvGrpSpPr/>
        <p:nvPr/>
      </p:nvGrpSpPr>
      <p:grpSpPr>
        <a:xfrm>
          <a:off x="0" y="0"/>
          <a:ext cx="0" cy="0"/>
          <a:chOff x="0" y="0"/>
          <a:chExt cx="0" cy="0"/>
        </a:xfrm>
      </p:grpSpPr>
      <p:sp>
        <p:nvSpPr>
          <p:cNvPr id="8" name="Text Placeholder 2"/>
          <p:cNvSpPr>
            <a:spLocks noGrp="1"/>
          </p:cNvSpPr>
          <p:nvPr>
            <p:ph type="body" sz="quarter" idx="20"/>
          </p:nvPr>
        </p:nvSpPr>
        <p:spPr>
          <a:xfrm>
            <a:off x="6378844" y="1786070"/>
            <a:ext cx="5146585" cy="4512179"/>
          </a:xfrm>
          <a:prstGeom prst="rect">
            <a:avLst/>
          </a:prstGeom>
        </p:spPr>
        <p:txBody>
          <a:bodyPr/>
          <a:lstStyle>
            <a:lvl1pPr marL="0" indent="0">
              <a:lnSpc>
                <a:spcPct val="100000"/>
              </a:lnSpc>
              <a:buNone/>
              <a:defRPr sz="2400">
                <a:latin typeface="Calibri" panose="020F0502020204030204" pitchFamily="34" charset="0"/>
                <a:cs typeface="Calibri" panose="020F0502020204030204" pitchFamily="34" charset="0"/>
              </a:defRPr>
            </a:lvl1pPr>
            <a:lvl2pPr marL="265113" indent="-228600">
              <a:lnSpc>
                <a:spcPct val="100000"/>
              </a:lnSpc>
              <a:buClr>
                <a:srgbClr val="00B0F0"/>
              </a:buClr>
              <a:defRPr sz="2400">
                <a:latin typeface="Calibri" panose="020F0502020204030204" pitchFamily="34" charset="0"/>
                <a:cs typeface="Calibri" panose="020F0502020204030204" pitchFamily="34" charset="0"/>
              </a:defRPr>
            </a:lvl2pPr>
            <a:lvl3pPr marL="623888" indent="-228600">
              <a:lnSpc>
                <a:spcPct val="100000"/>
              </a:lnSpc>
              <a:buClr>
                <a:srgbClr val="00B0F0"/>
              </a:buClr>
              <a:buFont typeface="Calibri Light" panose="020F0302020204030204" pitchFamily="34" charset="0"/>
              <a:buChar char="̶"/>
              <a:defRPr sz="2400">
                <a:latin typeface="Calibri" panose="020F0502020204030204" pitchFamily="34" charset="0"/>
                <a:cs typeface="Calibri" panose="020F0502020204030204" pitchFamily="34" charset="0"/>
              </a:defRPr>
            </a:lvl3pPr>
            <a:lvl4pPr marL="896938" indent="-228600">
              <a:lnSpc>
                <a:spcPct val="100000"/>
              </a:lnSpc>
              <a:buClr>
                <a:srgbClr val="00B0F0"/>
              </a:buClr>
              <a:buFont typeface="Courier New" panose="02070309020205020404" pitchFamily="49" charset="0"/>
              <a:buChar char="o"/>
              <a:defRPr sz="2400">
                <a:latin typeface="Calibri" panose="020F0502020204030204" pitchFamily="34" charset="0"/>
                <a:cs typeface="Calibri" panose="020F0502020204030204" pitchFamily="34" charset="0"/>
              </a:defRPr>
            </a:lvl4pPr>
            <a:lvl5pPr>
              <a:defRPr sz="2400">
                <a:latin typeface="Calibri Light" panose="020F0302020204030204" pitchFamily="34" charset="0"/>
                <a:cs typeface="Calibri Light" panose="020F03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1" name="Content Placeholder 17">
            <a:extLst>
              <a:ext uri="{FF2B5EF4-FFF2-40B4-BE49-F238E27FC236}">
                <a16:creationId xmlns:a16="http://schemas.microsoft.com/office/drawing/2014/main" id="{A4850083-8533-5542-929E-63A9BABBC85D}"/>
              </a:ext>
            </a:extLst>
          </p:cNvPr>
          <p:cNvSpPr>
            <a:spLocks noGrp="1"/>
          </p:cNvSpPr>
          <p:nvPr>
            <p:ph sz="quarter" idx="13"/>
          </p:nvPr>
        </p:nvSpPr>
        <p:spPr>
          <a:xfrm>
            <a:off x="766763" y="845232"/>
            <a:ext cx="4726425" cy="5576836"/>
          </a:xfrm>
          <a:prstGeom prst="rect">
            <a:avLst/>
          </a:prstGeom>
          <a:solidFill>
            <a:schemeClr val="bg1">
              <a:lumMod val="95000"/>
            </a:schemeClr>
          </a:solidFill>
        </p:spPr>
        <p:txBody>
          <a:bodyPr/>
          <a:lstStyle>
            <a:lvl1pPr marL="0" indent="0">
              <a:buNone/>
              <a:defRPr/>
            </a:lvl1pPr>
          </a:lstStyle>
          <a:p>
            <a:pPr lvl="0"/>
            <a:endParaRPr lang="en-US"/>
          </a:p>
        </p:txBody>
      </p:sp>
      <p:sp>
        <p:nvSpPr>
          <p:cNvPr id="10" name="Tijdelijke aanduiding voor dianummer 5">
            <a:extLst>
              <a:ext uri="{FF2B5EF4-FFF2-40B4-BE49-F238E27FC236}">
                <a16:creationId xmlns:a16="http://schemas.microsoft.com/office/drawing/2014/main" id="{A07981A4-B8D1-144A-91E1-9E6707E1888A}"/>
              </a:ext>
            </a:extLst>
          </p:cNvPr>
          <p:cNvSpPr>
            <a:spLocks noGrp="1"/>
          </p:cNvSpPr>
          <p:nvPr>
            <p:ph type="sldNum" sz="quarter" idx="4"/>
          </p:nvPr>
        </p:nvSpPr>
        <p:spPr>
          <a:xfrm>
            <a:off x="11464965" y="6492875"/>
            <a:ext cx="565240" cy="365125"/>
          </a:xfrm>
          <a:prstGeom prst="rect">
            <a:avLst/>
          </a:prstGeom>
        </p:spPr>
        <p:txBody>
          <a:bodyPr vert="horz" lIns="91440" tIns="45720" rIns="91440" bIns="45720" rtlCol="0" anchor="ctr"/>
          <a:lstStyle>
            <a:lvl1pPr algn="l">
              <a:defRPr sz="1300" b="0" i="0">
                <a:solidFill>
                  <a:schemeClr val="accent2"/>
                </a:solidFill>
                <a:latin typeface="Calibri Light" panose="020F0302020204030204" pitchFamily="34" charset="0"/>
                <a:cs typeface="Calibri Light" panose="020F0302020204030204" pitchFamily="34" charset="0"/>
              </a:defRPr>
            </a:lvl1pPr>
          </a:lstStyle>
          <a:p>
            <a:fld id="{070B80B4-B953-6547-A044-6E303DFD4AF3}" type="slidenum">
              <a:rPr lang="nl-BE" smtClean="0"/>
              <a:pPr/>
              <a:t>‹#›</a:t>
            </a:fld>
            <a:endParaRPr lang="nl-BE"/>
          </a:p>
        </p:txBody>
      </p:sp>
      <p:sp>
        <p:nvSpPr>
          <p:cNvPr id="14" name="Text Placeholder 2"/>
          <p:cNvSpPr>
            <a:spLocks noGrp="1"/>
          </p:cNvSpPr>
          <p:nvPr>
            <p:ph type="body" sz="quarter" idx="18" hasCustomPrompt="1"/>
          </p:nvPr>
        </p:nvSpPr>
        <p:spPr>
          <a:xfrm>
            <a:off x="9673617" y="154522"/>
            <a:ext cx="2237174" cy="360363"/>
          </a:xfrm>
          <a:prstGeom prst="rect">
            <a:avLst/>
          </a:prstGeom>
        </p:spPr>
        <p:txBody>
          <a:bodyPr/>
          <a:lstStyle>
            <a:lvl1pPr marL="0" indent="0" algn="r">
              <a:buNone/>
              <a:defRPr sz="1600" baseline="0">
                <a:solidFill>
                  <a:schemeClr val="accent2"/>
                </a:solidFill>
                <a:latin typeface="Calibri" panose="020F0502020204030204" pitchFamily="34" charset="0"/>
                <a:cs typeface="Calibri" panose="020F0502020204030204" pitchFamily="34" charset="0"/>
              </a:defRPr>
            </a:lvl1pPr>
          </a:lstStyle>
          <a:p>
            <a:pPr lvl="0"/>
            <a:r>
              <a:rPr lang="en-US"/>
              <a:t>1. Chapter title</a:t>
            </a:r>
            <a:endParaRPr lang="en-GB"/>
          </a:p>
        </p:txBody>
      </p:sp>
      <p:sp>
        <p:nvSpPr>
          <p:cNvPr id="9" name="Text Placeholder 13">
            <a:extLst>
              <a:ext uri="{FF2B5EF4-FFF2-40B4-BE49-F238E27FC236}">
                <a16:creationId xmlns:a16="http://schemas.microsoft.com/office/drawing/2014/main" id="{BFBC100F-BA8E-FA44-81D9-DCCFC96E831D}"/>
              </a:ext>
            </a:extLst>
          </p:cNvPr>
          <p:cNvSpPr>
            <a:spLocks noGrp="1"/>
          </p:cNvSpPr>
          <p:nvPr>
            <p:ph type="body" sz="quarter" idx="21" hasCustomPrompt="1"/>
          </p:nvPr>
        </p:nvSpPr>
        <p:spPr>
          <a:xfrm>
            <a:off x="6378844" y="845232"/>
            <a:ext cx="5146585" cy="478554"/>
          </a:xfrm>
          <a:prstGeom prst="rect">
            <a:avLst/>
          </a:prstGeom>
        </p:spPr>
        <p:txBody>
          <a:bodyPr anchor="t" anchorCtr="0"/>
          <a:lstStyle>
            <a:lvl1pPr marL="0" indent="0" algn="l">
              <a:buNone/>
              <a:defRPr sz="3600" b="1" i="0">
                <a:solidFill>
                  <a:schemeClr val="accent2"/>
                </a:solidFill>
                <a:latin typeface="Calibri" panose="020F0502020204030204" pitchFamily="34" charset="0"/>
                <a:cs typeface="Calibri" panose="020F0502020204030204" pitchFamily="34" charset="0"/>
              </a:defRPr>
            </a:lvl1pPr>
            <a:lvl2pPr marL="457200" indent="0">
              <a:buNone/>
              <a:defRPr/>
            </a:lvl2pPr>
          </a:lstStyle>
          <a:p>
            <a:pPr lvl="0"/>
            <a:r>
              <a:rPr lang="en-US"/>
              <a:t>Title Slide Left Align</a:t>
            </a:r>
          </a:p>
        </p:txBody>
      </p:sp>
    </p:spTree>
    <p:extLst>
      <p:ext uri="{BB962C8B-B14F-4D97-AF65-F5344CB8AC3E}">
        <p14:creationId xmlns:p14="http://schemas.microsoft.com/office/powerpoint/2010/main" val="36662792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83" userDrawn="1">
          <p15:clr>
            <a:srgbClr val="FBAE40"/>
          </p15:clr>
        </p15:guide>
        <p15:guide id="3" pos="7265"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5.xml"/><Relationship Id="rId1"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theme" Target="../theme/theme6.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5970752"/>
      </p:ext>
    </p:extLst>
  </p:cSld>
  <p:clrMap bg1="lt1" tx1="dk1" bg2="lt2" tx2="dk2" accent1="accent1" accent2="accent2" accent3="accent3" accent4="accent4" accent5="accent5" accent6="accent6" hlink="hlink" folHlink="folHlink"/>
  <p:sldLayoutIdLst>
    <p:sldLayoutId id="2147483680" r:id="rId1"/>
    <p:sldLayoutId id="2147483667" r:id="rId2"/>
    <p:sldLayoutId id="2147483794" r:id="rId3"/>
    <p:sldLayoutId id="2147483811"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F9C57023-7CE4-824C-8E0E-D8797537E412}"/>
              </a:ext>
            </a:extLst>
          </p:cNvPr>
          <p:cNvSpPr/>
          <p:nvPr userDrawn="1"/>
        </p:nvSpPr>
        <p:spPr>
          <a:xfrm>
            <a:off x="0" y="6495880"/>
            <a:ext cx="12192000" cy="362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6"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15534879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92" r:id="rId3"/>
    <p:sldLayoutId id="2147483770" r:id="rId4"/>
    <p:sldLayoutId id="2147483782" r:id="rId5"/>
    <p:sldLayoutId id="2147483703" r:id="rId6"/>
    <p:sldLayoutId id="2147483783" r:id="rId7"/>
    <p:sldLayoutId id="2147483704" r:id="rId8"/>
    <p:sldLayoutId id="2147483814" r:id="rId9"/>
    <p:sldLayoutId id="2147483815" r:id="rId10"/>
    <p:sldLayoutId id="2147483816"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Afbeelding 1">
            <a:extLst>
              <a:ext uri="{FF2B5EF4-FFF2-40B4-BE49-F238E27FC236}">
                <a16:creationId xmlns:a16="http://schemas.microsoft.com/office/drawing/2014/main" id="{9FE3A4A6-650B-AF4D-A7C7-2D539184454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360000" cy="360000"/>
          </a:xfrm>
          <a:prstGeom prst="rect">
            <a:avLst/>
          </a:prstGeom>
        </p:spPr>
      </p:pic>
      <p:pic>
        <p:nvPicPr>
          <p:cNvPr id="5" name="Afbeelding 5">
            <a:extLst>
              <a:ext uri="{FF2B5EF4-FFF2-40B4-BE49-F238E27FC236}">
                <a16:creationId xmlns:a16="http://schemas.microsoft.com/office/drawing/2014/main" id="{D9222961-87D7-D445-A5B6-9CB31A193F8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832000" y="6498000"/>
            <a:ext cx="360000" cy="360000"/>
          </a:xfrm>
          <a:prstGeom prst="rect">
            <a:avLst/>
          </a:prstGeom>
        </p:spPr>
      </p:pic>
    </p:spTree>
    <p:extLst>
      <p:ext uri="{BB962C8B-B14F-4D97-AF65-F5344CB8AC3E}">
        <p14:creationId xmlns:p14="http://schemas.microsoft.com/office/powerpoint/2010/main" val="4284103477"/>
      </p:ext>
    </p:extLst>
  </p:cSld>
  <p:clrMap bg1="lt1" tx1="dk1" bg2="lt2" tx2="dk2" accent1="accent1" accent2="accent2" accent3="accent3" accent4="accent4" accent5="accent5" accent6="accent6" hlink="hlink" folHlink="folHlink"/>
  <p:sldLayoutIdLst>
    <p:sldLayoutId id="2147483801" r:id="rId1"/>
    <p:sldLayoutId id="2147483803"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215620"/>
      </p:ext>
    </p:extLst>
  </p:cSld>
  <p:clrMap bg1="lt1" tx1="dk1" bg2="lt2" tx2="dk2" accent1="accent1" accent2="accent2" accent3="accent3" accent4="accent4" accent5="accent5" accent6="accent6" hlink="hlink" folHlink="folHlink"/>
  <p:sldLayoutIdLst>
    <p:sldLayoutId id="2147483786" r:id="rId1"/>
    <p:sldLayoutId id="2147483795" r:id="rId2"/>
    <p:sldLayoutId id="2147483787" r:id="rId3"/>
    <p:sldLayoutId id="2147483793" r:id="rId4"/>
    <p:sldLayoutId id="2147483813" r:id="rId5"/>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EA136B0-1AB2-9C47-AC9F-ACFCCD2DEA8D}"/>
              </a:ext>
            </a:extLst>
          </p:cNvPr>
          <p:cNvSpPr/>
          <p:nvPr userDrawn="1"/>
        </p:nvSpPr>
        <p:spPr>
          <a:xfrm>
            <a:off x="-3"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37A65FAF-7228-264A-8AFA-F74C32CDC41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20C8C401-6BA1-674F-B962-BAC7E365E0B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176947796"/>
      </p:ext>
    </p:extLst>
  </p:cSld>
  <p:clrMap bg1="lt1" tx1="dk1" bg2="lt2" tx2="dk2" accent1="accent1" accent2="accent2" accent3="accent3" accent4="accent4" accent5="accent5" accent6="accent6" hlink="hlink" folHlink="folHlink"/>
  <p:sldLayoutIdLst>
    <p:sldLayoutId id="214748379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17549CE-FD82-8448-A724-EC6236E59F6B}"/>
              </a:ext>
            </a:extLst>
          </p:cNvPr>
          <p:cNvSpPr/>
          <p:nvPr userDrawn="1"/>
        </p:nvSpPr>
        <p:spPr>
          <a:xfrm>
            <a:off x="-3"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Afbeelding 6">
            <a:extLst>
              <a:ext uri="{FF2B5EF4-FFF2-40B4-BE49-F238E27FC236}">
                <a16:creationId xmlns:a16="http://schemas.microsoft.com/office/drawing/2014/main" id="{AC581ACF-D180-594E-ADD8-444B928B320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 y="0"/>
            <a:ext cx="1306800" cy="1306800"/>
          </a:xfrm>
          <a:prstGeom prst="rect">
            <a:avLst/>
          </a:prstGeom>
        </p:spPr>
      </p:pic>
      <p:pic>
        <p:nvPicPr>
          <p:cNvPr id="4" name="Afbeelding 9">
            <a:extLst>
              <a:ext uri="{FF2B5EF4-FFF2-40B4-BE49-F238E27FC236}">
                <a16:creationId xmlns:a16="http://schemas.microsoft.com/office/drawing/2014/main" id="{F4667DEA-D29A-FB45-AAFA-03ADA78174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0885200" y="5551200"/>
            <a:ext cx="1306800" cy="1306800"/>
          </a:xfrm>
          <a:prstGeom prst="rect">
            <a:avLst/>
          </a:prstGeom>
        </p:spPr>
      </p:pic>
    </p:spTree>
    <p:extLst>
      <p:ext uri="{BB962C8B-B14F-4D97-AF65-F5344CB8AC3E}">
        <p14:creationId xmlns:p14="http://schemas.microsoft.com/office/powerpoint/2010/main" val="31757884"/>
      </p:ext>
    </p:extLst>
  </p:cSld>
  <p:clrMap bg1="lt1" tx1="dk1" bg2="lt2" tx2="dk2" accent1="accent1" accent2="accent2" accent3="accent3" accent4="accent4" accent5="accent5" accent6="accent6" hlink="hlink" folHlink="folHlink"/>
  <p:sldLayoutIdLst>
    <p:sldLayoutId id="2147483775" r:id="rId1"/>
    <p:sldLayoutId id="2147483796" r:id="rId2"/>
    <p:sldLayoutId id="2147483797" r:id="rId3"/>
    <p:sldLayoutId id="2147483798"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21" Type="http://schemas.openxmlformats.org/officeDocument/2006/relationships/image" Target="../media/image30.sv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svg"/><Relationship Id="rId20"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19" Type="http://schemas.openxmlformats.org/officeDocument/2006/relationships/image" Target="../media/image4.pn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microsoft.com/office/2018/10/relationships/comments" Target="../comments/modernComment_7FFFD783_17825F4E.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CO</a:t>
            </a:r>
            <a:r>
              <a:rPr lang="en-GB" baseline="-25000"/>
              <a:t>2 </a:t>
            </a:r>
            <a:r>
              <a:rPr lang="en-GB" err="1"/>
              <a:t>Prestatieladder</a:t>
            </a:r>
            <a:endParaRPr lang="en-GB" baseline="-25000"/>
          </a:p>
        </p:txBody>
      </p:sp>
      <p:sp>
        <p:nvSpPr>
          <p:cNvPr id="3" name="Text Placeholder 2"/>
          <p:cNvSpPr>
            <a:spLocks noGrp="1"/>
          </p:cNvSpPr>
          <p:nvPr>
            <p:ph type="body" sz="quarter" idx="12"/>
          </p:nvPr>
        </p:nvSpPr>
        <p:spPr/>
        <p:txBody>
          <a:bodyPr/>
          <a:lstStyle/>
          <a:p>
            <a:r>
              <a:rPr lang="en-GB"/>
              <a:t>Safety Rocks – 10 </a:t>
            </a:r>
            <a:r>
              <a:rPr lang="en-GB" err="1"/>
              <a:t>Oktober</a:t>
            </a:r>
            <a:r>
              <a:rPr lang="en-GB"/>
              <a:t> 2024</a:t>
            </a:r>
          </a:p>
        </p:txBody>
      </p:sp>
      <p:sp>
        <p:nvSpPr>
          <p:cNvPr id="7" name="Text Placeholder 6">
            <a:extLst>
              <a:ext uri="{FF2B5EF4-FFF2-40B4-BE49-F238E27FC236}">
                <a16:creationId xmlns:a16="http://schemas.microsoft.com/office/drawing/2014/main" id="{2C7F086E-E026-A5E8-70D0-3C287A8FBC9D}"/>
              </a:ext>
            </a:extLst>
          </p:cNvPr>
          <p:cNvSpPr>
            <a:spLocks noGrp="1"/>
          </p:cNvSpPr>
          <p:nvPr>
            <p:ph type="body" sz="quarter" idx="13"/>
          </p:nvPr>
        </p:nvSpPr>
        <p:spPr/>
        <p:txBody>
          <a:bodyPr/>
          <a:lstStyle/>
          <a:p>
            <a:r>
              <a:rPr lang="en-GB"/>
              <a:t>Patricia Grobben</a:t>
            </a:r>
          </a:p>
          <a:p>
            <a:r>
              <a:rPr lang="en-GB"/>
              <a:t>Rémy Deloge</a:t>
            </a:r>
          </a:p>
          <a:p>
            <a:r>
              <a:rPr lang="en-GB"/>
              <a:t>Aurélie Noiret</a:t>
            </a:r>
          </a:p>
          <a:p>
            <a:endParaRPr lang="en-GB"/>
          </a:p>
        </p:txBody>
      </p:sp>
    </p:spTree>
    <p:extLst>
      <p:ext uri="{BB962C8B-B14F-4D97-AF65-F5344CB8AC3E}">
        <p14:creationId xmlns:p14="http://schemas.microsoft.com/office/powerpoint/2010/main" val="3544088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974C3-E13C-4847-0B0B-7DDFDABA1D7C}"/>
              </a:ext>
            </a:extLst>
          </p:cNvPr>
          <p:cNvSpPr>
            <a:spLocks noGrp="1"/>
          </p:cNvSpPr>
          <p:nvPr>
            <p:ph type="sldNum" sz="quarter" idx="4"/>
          </p:nvPr>
        </p:nvSpPr>
        <p:spPr/>
        <p:txBody>
          <a:bodyPr/>
          <a:lstStyle/>
          <a:p>
            <a:fld id="{070B80B4-B953-6547-A044-6E303DFD4AF3}" type="slidenum">
              <a:rPr lang="nl-BE" smtClean="0"/>
              <a:pPr/>
              <a:t>10</a:t>
            </a:fld>
            <a:endParaRPr lang="nl-BE"/>
          </a:p>
        </p:txBody>
      </p:sp>
      <p:sp>
        <p:nvSpPr>
          <p:cNvPr id="3" name="Text Placeholder 2">
            <a:extLst>
              <a:ext uri="{FF2B5EF4-FFF2-40B4-BE49-F238E27FC236}">
                <a16:creationId xmlns:a16="http://schemas.microsoft.com/office/drawing/2014/main" id="{852B5470-A77A-3E7D-D3BE-8CC37619671A}"/>
              </a:ext>
            </a:extLst>
          </p:cNvPr>
          <p:cNvSpPr>
            <a:spLocks noGrp="1"/>
          </p:cNvSpPr>
          <p:nvPr>
            <p:ph type="body" sz="quarter" idx="18"/>
          </p:nvPr>
        </p:nvSpPr>
        <p:spPr/>
        <p:txBody>
          <a:bodyPr/>
          <a:lstStyle/>
          <a:p>
            <a:endParaRPr lang="fr-BE"/>
          </a:p>
        </p:txBody>
      </p:sp>
      <p:sp>
        <p:nvSpPr>
          <p:cNvPr id="5" name="Text Placeholder 4">
            <a:extLst>
              <a:ext uri="{FF2B5EF4-FFF2-40B4-BE49-F238E27FC236}">
                <a16:creationId xmlns:a16="http://schemas.microsoft.com/office/drawing/2014/main" id="{254B9799-389E-1B72-2623-EAAE7CB9E050}"/>
              </a:ext>
            </a:extLst>
          </p:cNvPr>
          <p:cNvSpPr>
            <a:spLocks noGrp="1"/>
          </p:cNvSpPr>
          <p:nvPr>
            <p:ph type="body" sz="quarter" idx="17"/>
          </p:nvPr>
        </p:nvSpPr>
        <p:spPr/>
        <p:txBody>
          <a:bodyPr/>
          <a:lstStyle/>
          <a:p>
            <a:r>
              <a:rPr lang="fr-BE" err="1"/>
              <a:t>Overzicht</a:t>
            </a:r>
            <a:r>
              <a:rPr lang="fr-BE"/>
              <a:t> </a:t>
            </a:r>
            <a:r>
              <a:rPr lang="fr-BE" err="1"/>
              <a:t>pilootfase</a:t>
            </a:r>
            <a:r>
              <a:rPr lang="fr-BE"/>
              <a:t> in </a:t>
            </a:r>
            <a:r>
              <a:rPr lang="fr-BE" b="1" err="1"/>
              <a:t>België</a:t>
            </a:r>
            <a:r>
              <a:rPr lang="fr-BE" b="1"/>
              <a:t> </a:t>
            </a:r>
            <a:r>
              <a:rPr lang="fr-BE"/>
              <a:t>(</a:t>
            </a:r>
            <a:r>
              <a:rPr lang="fr-BE" err="1"/>
              <a:t>tussen</a:t>
            </a:r>
            <a:r>
              <a:rPr lang="fr-BE"/>
              <a:t> 2019 en 2023)</a:t>
            </a:r>
          </a:p>
          <a:p>
            <a:endParaRPr lang="fr-BE"/>
          </a:p>
        </p:txBody>
      </p:sp>
      <p:sp>
        <p:nvSpPr>
          <p:cNvPr id="6" name="TextBox 5">
            <a:extLst>
              <a:ext uri="{FF2B5EF4-FFF2-40B4-BE49-F238E27FC236}">
                <a16:creationId xmlns:a16="http://schemas.microsoft.com/office/drawing/2014/main" id="{04E8DB82-EABE-4C00-C8A6-C4A5E1004AC8}"/>
              </a:ext>
            </a:extLst>
          </p:cNvPr>
          <p:cNvSpPr txBox="1"/>
          <p:nvPr/>
        </p:nvSpPr>
        <p:spPr>
          <a:xfrm>
            <a:off x="7171363" y="2588951"/>
            <a:ext cx="4668352" cy="2308324"/>
          </a:xfrm>
          <a:prstGeom prst="rect">
            <a:avLst/>
          </a:prstGeom>
          <a:noFill/>
        </p:spPr>
        <p:txBody>
          <a:bodyPr wrap="square">
            <a:spAutoFit/>
          </a:bodyPr>
          <a:lstStyle/>
          <a:p>
            <a:pPr marL="0" indent="0">
              <a:buFont typeface="Wingdings" panose="05000000000000000000" pitchFamily="2" charset="2"/>
              <a:buNone/>
            </a:pPr>
            <a:r>
              <a:rPr lang="fr-BE" sz="1800" b="1" err="1"/>
              <a:t>Vaak</a:t>
            </a:r>
            <a:r>
              <a:rPr lang="fr-BE" sz="1800" b="1"/>
              <a:t> </a:t>
            </a:r>
            <a:r>
              <a:rPr lang="fr-BE" sz="1800" b="1" err="1"/>
              <a:t>terugkerende</a:t>
            </a:r>
            <a:r>
              <a:rPr lang="fr-BE" sz="1800" b="1"/>
              <a:t> </a:t>
            </a:r>
            <a:r>
              <a:rPr lang="fr-BE" sz="1800" b="1" err="1"/>
              <a:t>reductiemaatregelen</a:t>
            </a:r>
            <a:r>
              <a:rPr lang="fr-BE" sz="1800" b="1"/>
              <a:t>:</a:t>
            </a:r>
          </a:p>
          <a:p>
            <a:pPr marL="285750" indent="-285750">
              <a:buFont typeface="Arial" panose="020B0604020202020204" pitchFamily="34" charset="0"/>
              <a:buChar char="•"/>
            </a:pPr>
            <a:r>
              <a:rPr lang="fr-BE" sz="1800" err="1"/>
              <a:t>Optimalisatie</a:t>
            </a:r>
            <a:r>
              <a:rPr lang="fr-BE" sz="1800"/>
              <a:t> van het </a:t>
            </a:r>
            <a:r>
              <a:rPr lang="fr-BE" sz="1800" err="1"/>
              <a:t>machinegebruik</a:t>
            </a:r>
            <a:r>
              <a:rPr lang="fr-BE" sz="1800"/>
              <a:t> (</a:t>
            </a:r>
            <a:r>
              <a:rPr lang="fr-BE" sz="1800" err="1"/>
              <a:t>bijvoorbeeld</a:t>
            </a:r>
            <a:r>
              <a:rPr lang="fr-BE" sz="1800"/>
              <a:t> </a:t>
            </a:r>
            <a:r>
              <a:rPr lang="fr-BE" sz="1800" err="1"/>
              <a:t>vermijden</a:t>
            </a:r>
            <a:r>
              <a:rPr lang="fr-BE" sz="1800"/>
              <a:t> van </a:t>
            </a:r>
            <a:r>
              <a:rPr lang="fr-BE" sz="1800" err="1"/>
              <a:t>leegritten</a:t>
            </a:r>
            <a:r>
              <a:rPr lang="fr-BE" sz="1800"/>
              <a:t> of </a:t>
            </a:r>
            <a:r>
              <a:rPr lang="fr-BE" sz="1800" err="1"/>
              <a:t>optimalisatie</a:t>
            </a:r>
            <a:r>
              <a:rPr lang="fr-BE" sz="1800"/>
              <a:t> van </a:t>
            </a:r>
            <a:r>
              <a:rPr lang="fr-BE" sz="1800" err="1"/>
              <a:t>processen</a:t>
            </a:r>
            <a:r>
              <a:rPr lang="fr-BE" sz="1800"/>
              <a:t>) </a:t>
            </a:r>
          </a:p>
          <a:p>
            <a:pPr marL="285750" indent="-285750">
              <a:buFont typeface="Arial" panose="020B0604020202020204" pitchFamily="34" charset="0"/>
              <a:buChar char="•"/>
            </a:pPr>
            <a:r>
              <a:rPr lang="fr-BE" sz="1800" err="1"/>
              <a:t>Voorzien</a:t>
            </a:r>
            <a:r>
              <a:rPr lang="fr-BE" sz="1800"/>
              <a:t> van </a:t>
            </a:r>
            <a:r>
              <a:rPr lang="fr-BE" sz="1800" err="1"/>
              <a:t>een</a:t>
            </a:r>
            <a:r>
              <a:rPr lang="fr-BE" sz="1800"/>
              <a:t> </a:t>
            </a:r>
            <a:r>
              <a:rPr lang="fr-BE" sz="1800" err="1"/>
              <a:t>elektriciteitsaansluiting</a:t>
            </a:r>
            <a:r>
              <a:rPr lang="fr-BE" sz="1800"/>
              <a:t> om </a:t>
            </a:r>
            <a:r>
              <a:rPr lang="fr-BE" sz="1800" err="1"/>
              <a:t>gebruik</a:t>
            </a:r>
            <a:r>
              <a:rPr lang="fr-BE" sz="1800"/>
              <a:t> van </a:t>
            </a:r>
            <a:r>
              <a:rPr lang="fr-BE" sz="1800" err="1"/>
              <a:t>generatoren</a:t>
            </a:r>
            <a:r>
              <a:rPr lang="fr-BE" sz="1800"/>
              <a:t> te </a:t>
            </a:r>
            <a:r>
              <a:rPr lang="fr-BE" sz="1800" err="1"/>
              <a:t>vermijden</a:t>
            </a:r>
            <a:endParaRPr lang="fr-BE" sz="1800"/>
          </a:p>
          <a:p>
            <a:pPr marL="285750" indent="-285750">
              <a:buFont typeface="Arial" panose="020B0604020202020204" pitchFamily="34" charset="0"/>
              <a:buChar char="•"/>
            </a:pPr>
            <a:r>
              <a:rPr lang="fr-BE" sz="1800" err="1"/>
              <a:t>Installatie</a:t>
            </a:r>
            <a:r>
              <a:rPr lang="fr-BE" sz="1800"/>
              <a:t> van </a:t>
            </a:r>
            <a:r>
              <a:rPr lang="fr-BE" sz="1800" err="1"/>
              <a:t>een</a:t>
            </a:r>
            <a:r>
              <a:rPr lang="fr-BE" sz="1800"/>
              <a:t> </a:t>
            </a:r>
            <a:r>
              <a:rPr lang="fr-BE" sz="1800" err="1"/>
              <a:t>energiezuinige</a:t>
            </a:r>
            <a:r>
              <a:rPr lang="fr-BE" sz="1800"/>
              <a:t> </a:t>
            </a:r>
            <a:r>
              <a:rPr lang="fr-BE" sz="1800" err="1"/>
              <a:t>werf</a:t>
            </a:r>
            <a:endParaRPr lang="fr-BE" sz="1800"/>
          </a:p>
          <a:p>
            <a:pPr marL="285750" indent="-285750">
              <a:buFont typeface="Arial" panose="020B0604020202020204" pitchFamily="34" charset="0"/>
              <a:buChar char="•"/>
            </a:pPr>
            <a:r>
              <a:rPr lang="fr-BE" sz="1800" err="1"/>
              <a:t>Gebruik</a:t>
            </a:r>
            <a:r>
              <a:rPr lang="fr-BE" sz="1800"/>
              <a:t> van </a:t>
            </a:r>
            <a:r>
              <a:rPr lang="fr-BE" sz="1800" err="1"/>
              <a:t>biobrandstoffen</a:t>
            </a:r>
            <a:endParaRPr lang="fr-BE"/>
          </a:p>
        </p:txBody>
      </p:sp>
      <p:grpSp>
        <p:nvGrpSpPr>
          <p:cNvPr id="9" name="Group 8">
            <a:extLst>
              <a:ext uri="{FF2B5EF4-FFF2-40B4-BE49-F238E27FC236}">
                <a16:creationId xmlns:a16="http://schemas.microsoft.com/office/drawing/2014/main" id="{435A4C90-FB42-CC2E-6798-245998E8D366}"/>
              </a:ext>
            </a:extLst>
          </p:cNvPr>
          <p:cNvGrpSpPr/>
          <p:nvPr/>
        </p:nvGrpSpPr>
        <p:grpSpPr>
          <a:xfrm>
            <a:off x="1021372" y="2203058"/>
            <a:ext cx="5174041" cy="2673465"/>
            <a:chOff x="625331" y="4313599"/>
            <a:chExt cx="4535582" cy="2355014"/>
          </a:xfrm>
        </p:grpSpPr>
        <p:pic>
          <p:nvPicPr>
            <p:cNvPr id="10" name="Picture 9">
              <a:extLst>
                <a:ext uri="{FF2B5EF4-FFF2-40B4-BE49-F238E27FC236}">
                  <a16:creationId xmlns:a16="http://schemas.microsoft.com/office/drawing/2014/main" id="{3D5A3014-9D18-9C43-97A6-74D5049F458E}"/>
                </a:ext>
              </a:extLst>
            </p:cNvPr>
            <p:cNvPicPr>
              <a:picLocks noChangeAspect="1"/>
            </p:cNvPicPr>
            <p:nvPr/>
          </p:nvPicPr>
          <p:blipFill>
            <a:blip r:embed="rId2"/>
            <a:stretch>
              <a:fillRect/>
            </a:stretch>
          </p:blipFill>
          <p:spPr>
            <a:xfrm>
              <a:off x="625331" y="4313599"/>
              <a:ext cx="4535582" cy="2355014"/>
            </a:xfrm>
            <a:prstGeom prst="rect">
              <a:avLst/>
            </a:prstGeom>
          </p:spPr>
        </p:pic>
        <p:sp>
          <p:nvSpPr>
            <p:cNvPr id="11" name="Oval 10">
              <a:extLst>
                <a:ext uri="{FF2B5EF4-FFF2-40B4-BE49-F238E27FC236}">
                  <a16:creationId xmlns:a16="http://schemas.microsoft.com/office/drawing/2014/main" id="{4858F903-3302-AFFB-A2FD-A5BA5BD6E3DD}"/>
                </a:ext>
              </a:extLst>
            </p:cNvPr>
            <p:cNvSpPr/>
            <p:nvPr/>
          </p:nvSpPr>
          <p:spPr>
            <a:xfrm>
              <a:off x="2980268" y="4313599"/>
              <a:ext cx="562186" cy="247990"/>
            </a:xfrm>
            <a:prstGeom prst="ellipse">
              <a:avLst/>
            </a:prstGeom>
            <a:noFill/>
            <a:ln w="254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grpSp>
      <p:sp>
        <p:nvSpPr>
          <p:cNvPr id="12" name="TextBox 11">
            <a:extLst>
              <a:ext uri="{FF2B5EF4-FFF2-40B4-BE49-F238E27FC236}">
                <a16:creationId xmlns:a16="http://schemas.microsoft.com/office/drawing/2014/main" id="{FDB20F61-4EE5-B438-3857-BB7F8B34CF73}"/>
              </a:ext>
            </a:extLst>
          </p:cNvPr>
          <p:cNvSpPr txBox="1"/>
          <p:nvPr/>
        </p:nvSpPr>
        <p:spPr>
          <a:xfrm>
            <a:off x="1898734" y="5052620"/>
            <a:ext cx="3993864" cy="954107"/>
          </a:xfrm>
          <a:prstGeom prst="rect">
            <a:avLst/>
          </a:prstGeom>
          <a:noFill/>
        </p:spPr>
        <p:txBody>
          <a:bodyPr wrap="square" rtlCol="0">
            <a:spAutoFit/>
          </a:bodyPr>
          <a:lstStyle/>
          <a:p>
            <a:pPr algn="ctr"/>
            <a:r>
              <a:rPr lang="fr-BE" sz="1400" u="sng" err="1">
                <a:solidFill>
                  <a:srgbClr val="242529"/>
                </a:solidFill>
              </a:rPr>
              <a:t>Situatie</a:t>
            </a:r>
            <a:r>
              <a:rPr lang="fr-BE" sz="1400" u="sng">
                <a:solidFill>
                  <a:srgbClr val="242529"/>
                </a:solidFill>
              </a:rPr>
              <a:t> op 11/3/2024:</a:t>
            </a:r>
          </a:p>
          <a:p>
            <a:pPr algn="ctr"/>
            <a:r>
              <a:rPr lang="fr-BE" sz="1400">
                <a:solidFill>
                  <a:srgbClr val="242529"/>
                </a:solidFill>
              </a:rPr>
              <a:t>24 </a:t>
            </a:r>
            <a:r>
              <a:rPr lang="fr-BE" sz="1400" err="1">
                <a:solidFill>
                  <a:srgbClr val="242529"/>
                </a:solidFill>
              </a:rPr>
              <a:t>pilootprojecten</a:t>
            </a:r>
            <a:r>
              <a:rPr lang="fr-BE" sz="1400">
                <a:solidFill>
                  <a:srgbClr val="242529"/>
                </a:solidFill>
              </a:rPr>
              <a:t> (+9 van OVAM)</a:t>
            </a:r>
          </a:p>
          <a:p>
            <a:pPr algn="ctr"/>
            <a:r>
              <a:rPr lang="fr-BE" sz="1400">
                <a:solidFill>
                  <a:srgbClr val="242529"/>
                </a:solidFill>
              </a:rPr>
              <a:t>8 </a:t>
            </a:r>
            <a:r>
              <a:rPr lang="fr-BE" sz="1400" err="1">
                <a:solidFill>
                  <a:srgbClr val="242529"/>
                </a:solidFill>
              </a:rPr>
              <a:t>infrastructuurprojecten</a:t>
            </a:r>
            <a:r>
              <a:rPr lang="fr-BE" sz="1400">
                <a:solidFill>
                  <a:srgbClr val="242529"/>
                </a:solidFill>
              </a:rPr>
              <a:t> (op 24) (</a:t>
            </a:r>
            <a:r>
              <a:rPr lang="fr-BE" sz="1400" err="1">
                <a:solidFill>
                  <a:srgbClr val="242529"/>
                </a:solidFill>
              </a:rPr>
              <a:t>incl</a:t>
            </a:r>
            <a:r>
              <a:rPr lang="fr-BE" sz="1400">
                <a:solidFill>
                  <a:srgbClr val="242529"/>
                </a:solidFill>
              </a:rPr>
              <a:t> 1 TUC RAIL)</a:t>
            </a:r>
          </a:p>
          <a:p>
            <a:pPr algn="ctr"/>
            <a:r>
              <a:rPr lang="fr-BE" sz="1400">
                <a:solidFill>
                  <a:srgbClr val="242529"/>
                </a:solidFill>
              </a:rPr>
              <a:t>7 </a:t>
            </a:r>
            <a:r>
              <a:rPr lang="fr-BE" sz="1400" err="1">
                <a:solidFill>
                  <a:srgbClr val="242529"/>
                </a:solidFill>
              </a:rPr>
              <a:t>bouwprojecten</a:t>
            </a:r>
            <a:r>
              <a:rPr lang="fr-BE" sz="1400">
                <a:solidFill>
                  <a:srgbClr val="242529"/>
                </a:solidFill>
              </a:rPr>
              <a:t> (op 24)</a:t>
            </a:r>
          </a:p>
        </p:txBody>
      </p:sp>
    </p:spTree>
    <p:extLst>
      <p:ext uri="{BB962C8B-B14F-4D97-AF65-F5344CB8AC3E}">
        <p14:creationId xmlns:p14="http://schemas.microsoft.com/office/powerpoint/2010/main" val="38550949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1D974C3-E13C-4847-0B0B-7DDFDABA1D7C}"/>
              </a:ext>
            </a:extLst>
          </p:cNvPr>
          <p:cNvSpPr>
            <a:spLocks noGrp="1"/>
          </p:cNvSpPr>
          <p:nvPr>
            <p:ph type="sldNum" sz="quarter" idx="4"/>
          </p:nvPr>
        </p:nvSpPr>
        <p:spPr/>
        <p:txBody>
          <a:bodyPr/>
          <a:lstStyle/>
          <a:p>
            <a:fld id="{070B80B4-B953-6547-A044-6E303DFD4AF3}" type="slidenum">
              <a:rPr lang="nl-BE" smtClean="0"/>
              <a:pPr/>
              <a:t>11</a:t>
            </a:fld>
            <a:endParaRPr lang="nl-BE"/>
          </a:p>
        </p:txBody>
      </p:sp>
      <p:sp>
        <p:nvSpPr>
          <p:cNvPr id="3" name="Text Placeholder 2">
            <a:extLst>
              <a:ext uri="{FF2B5EF4-FFF2-40B4-BE49-F238E27FC236}">
                <a16:creationId xmlns:a16="http://schemas.microsoft.com/office/drawing/2014/main" id="{852B5470-A77A-3E7D-D3BE-8CC37619671A}"/>
              </a:ext>
            </a:extLst>
          </p:cNvPr>
          <p:cNvSpPr>
            <a:spLocks noGrp="1"/>
          </p:cNvSpPr>
          <p:nvPr>
            <p:ph type="body" sz="quarter" idx="18"/>
          </p:nvPr>
        </p:nvSpPr>
        <p:spPr/>
        <p:txBody>
          <a:bodyPr/>
          <a:lstStyle/>
          <a:p>
            <a:endParaRPr lang="fr-BE"/>
          </a:p>
        </p:txBody>
      </p:sp>
      <p:sp>
        <p:nvSpPr>
          <p:cNvPr id="5" name="Text Placeholder 4">
            <a:extLst>
              <a:ext uri="{FF2B5EF4-FFF2-40B4-BE49-F238E27FC236}">
                <a16:creationId xmlns:a16="http://schemas.microsoft.com/office/drawing/2014/main" id="{254B9799-389E-1B72-2623-EAAE7CB9E050}"/>
              </a:ext>
            </a:extLst>
          </p:cNvPr>
          <p:cNvSpPr>
            <a:spLocks noGrp="1"/>
          </p:cNvSpPr>
          <p:nvPr>
            <p:ph type="body" sz="quarter" idx="17"/>
          </p:nvPr>
        </p:nvSpPr>
        <p:spPr/>
        <p:txBody>
          <a:bodyPr/>
          <a:lstStyle/>
          <a:p>
            <a:r>
              <a:rPr lang="fr-BE" err="1"/>
              <a:t>Overzicht</a:t>
            </a:r>
            <a:r>
              <a:rPr lang="fr-BE"/>
              <a:t> </a:t>
            </a:r>
            <a:r>
              <a:rPr lang="fr-BE" err="1"/>
              <a:t>pilootfase</a:t>
            </a:r>
            <a:r>
              <a:rPr lang="fr-BE"/>
              <a:t> in </a:t>
            </a:r>
            <a:r>
              <a:rPr lang="fr-BE" b="1" err="1"/>
              <a:t>België</a:t>
            </a:r>
            <a:r>
              <a:rPr lang="fr-BE" b="1"/>
              <a:t> </a:t>
            </a:r>
            <a:r>
              <a:rPr lang="fr-BE"/>
              <a:t>(</a:t>
            </a:r>
            <a:r>
              <a:rPr lang="fr-BE" err="1"/>
              <a:t>tussen</a:t>
            </a:r>
            <a:r>
              <a:rPr lang="fr-BE"/>
              <a:t> 2019 en 2023)</a:t>
            </a:r>
          </a:p>
          <a:p>
            <a:endParaRPr lang="fr-BE"/>
          </a:p>
        </p:txBody>
      </p:sp>
      <p:pic>
        <p:nvPicPr>
          <p:cNvPr id="7" name="Picture 6">
            <a:extLst>
              <a:ext uri="{FF2B5EF4-FFF2-40B4-BE49-F238E27FC236}">
                <a16:creationId xmlns:a16="http://schemas.microsoft.com/office/drawing/2014/main" id="{8E885AF5-A3E3-1091-2DCD-1E6778C06D62}"/>
              </a:ext>
            </a:extLst>
          </p:cNvPr>
          <p:cNvPicPr>
            <a:picLocks noChangeAspect="1"/>
          </p:cNvPicPr>
          <p:nvPr/>
        </p:nvPicPr>
        <p:blipFill>
          <a:blip r:embed="rId2"/>
          <a:stretch>
            <a:fillRect/>
          </a:stretch>
        </p:blipFill>
        <p:spPr>
          <a:xfrm>
            <a:off x="2104028" y="1987357"/>
            <a:ext cx="7569589" cy="3841947"/>
          </a:xfrm>
          <a:prstGeom prst="rect">
            <a:avLst/>
          </a:prstGeom>
        </p:spPr>
      </p:pic>
      <p:sp>
        <p:nvSpPr>
          <p:cNvPr id="8" name="Content Placeholder 2">
            <a:extLst>
              <a:ext uri="{FF2B5EF4-FFF2-40B4-BE49-F238E27FC236}">
                <a16:creationId xmlns:a16="http://schemas.microsoft.com/office/drawing/2014/main" id="{2C5C90C5-B78C-5BEA-D312-0A721A716535}"/>
              </a:ext>
            </a:extLst>
          </p:cNvPr>
          <p:cNvSpPr txBox="1">
            <a:spLocks/>
          </p:cNvSpPr>
          <p:nvPr/>
        </p:nvSpPr>
        <p:spPr>
          <a:xfrm>
            <a:off x="2104028" y="6042648"/>
            <a:ext cx="8459016" cy="355232"/>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100000"/>
              </a:lnSpc>
              <a:spcBef>
                <a:spcPts val="1000"/>
              </a:spcBef>
              <a:buClr>
                <a:srgbClr val="308F0D"/>
              </a:buClr>
              <a:buFont typeface="Wingdings" panose="05000000000000000000" pitchFamily="2" charset="2"/>
              <a:buChar char="§"/>
              <a:defRPr lang="en-US" sz="1800" kern="1200">
                <a:solidFill>
                  <a:srgbClr val="242529"/>
                </a:solidFill>
                <a:latin typeface="+mn-lt"/>
                <a:ea typeface="+mn-ea"/>
                <a:cs typeface="+mn-cs"/>
              </a:defRPr>
            </a:lvl1pPr>
            <a:lvl2pPr marL="457200" indent="-228600" algn="l" defTabSz="914400" rtl="0" eaLnBrk="1" latinLnBrk="0" hangingPunct="1">
              <a:lnSpc>
                <a:spcPct val="100000"/>
              </a:lnSpc>
              <a:spcBef>
                <a:spcPts val="1000"/>
              </a:spcBef>
              <a:buClr>
                <a:srgbClr val="308F0D"/>
              </a:buClr>
              <a:buFont typeface="Wingdings" panose="05000000000000000000" pitchFamily="2" charset="2"/>
              <a:buChar char="§"/>
              <a:defRPr lang="en-US" sz="1800" kern="1200">
                <a:solidFill>
                  <a:srgbClr val="242529"/>
                </a:solidFill>
                <a:latin typeface="+mn-lt"/>
                <a:ea typeface="+mn-ea"/>
                <a:cs typeface="+mn-cs"/>
              </a:defRPr>
            </a:lvl2pPr>
            <a:lvl3pPr marL="685800" indent="-228600" algn="l" defTabSz="914400" rtl="0" eaLnBrk="1" latinLnBrk="0" hangingPunct="1">
              <a:lnSpc>
                <a:spcPct val="100000"/>
              </a:lnSpc>
              <a:spcBef>
                <a:spcPts val="1000"/>
              </a:spcBef>
              <a:buClr>
                <a:srgbClr val="308F0D"/>
              </a:buClr>
              <a:buFont typeface="Wingdings" panose="05000000000000000000" pitchFamily="2" charset="2"/>
              <a:buChar char="§"/>
              <a:defRPr lang="en-US" sz="1800" kern="1200">
                <a:solidFill>
                  <a:srgbClr val="242529"/>
                </a:solidFill>
                <a:latin typeface="+mn-lt"/>
                <a:ea typeface="+mn-ea"/>
                <a:cs typeface="+mn-cs"/>
              </a:defRPr>
            </a:lvl3pPr>
            <a:lvl4pPr marL="914400" indent="-228600" algn="l" defTabSz="914400" rtl="0" eaLnBrk="1" latinLnBrk="0" hangingPunct="1">
              <a:lnSpc>
                <a:spcPct val="100000"/>
              </a:lnSpc>
              <a:spcBef>
                <a:spcPts val="1000"/>
              </a:spcBef>
              <a:buClr>
                <a:srgbClr val="308F0D"/>
              </a:buClr>
              <a:buFont typeface="Wingdings" panose="05000000000000000000" pitchFamily="2" charset="2"/>
              <a:buChar char="§"/>
              <a:defRPr lang="en-US" sz="1800" kern="1200">
                <a:solidFill>
                  <a:srgbClr val="242529"/>
                </a:solidFill>
                <a:latin typeface="+mn-lt"/>
                <a:ea typeface="+mn-ea"/>
                <a:cs typeface="+mn-cs"/>
              </a:defRPr>
            </a:lvl4pPr>
            <a:lvl5pPr marL="1143000" indent="-228600" algn="l" defTabSz="914400" rtl="0" eaLnBrk="1" latinLnBrk="0" hangingPunct="1">
              <a:lnSpc>
                <a:spcPct val="100000"/>
              </a:lnSpc>
              <a:spcBef>
                <a:spcPts val="1000"/>
              </a:spcBef>
              <a:buClr>
                <a:srgbClr val="308F0D"/>
              </a:buClr>
              <a:buFont typeface="Wingdings" panose="05000000000000000000" pitchFamily="2" charset="2"/>
              <a:buChar char="§"/>
              <a:defRPr lang="en-US" sz="1800" kern="1200">
                <a:solidFill>
                  <a:srgbClr val="242529"/>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nl-BE" sz="1600"/>
              <a:t>De meerderheid van de bedrijven engageren zich minstens op niveau 3. Dit heeft dus geen impact op de volgorde van de offertes.</a:t>
            </a:r>
          </a:p>
        </p:txBody>
      </p:sp>
      <p:sp>
        <p:nvSpPr>
          <p:cNvPr id="4" name="TextBox 3">
            <a:extLst>
              <a:ext uri="{FF2B5EF4-FFF2-40B4-BE49-F238E27FC236}">
                <a16:creationId xmlns:a16="http://schemas.microsoft.com/office/drawing/2014/main" id="{4E2A6498-E7EC-DAA9-7ED5-BE308AF9C57C}"/>
              </a:ext>
            </a:extLst>
          </p:cNvPr>
          <p:cNvSpPr txBox="1"/>
          <p:nvPr/>
        </p:nvSpPr>
        <p:spPr>
          <a:xfrm>
            <a:off x="5104504" y="2111046"/>
            <a:ext cx="1568635" cy="369332"/>
          </a:xfrm>
          <a:prstGeom prst="rect">
            <a:avLst/>
          </a:prstGeom>
          <a:solidFill>
            <a:schemeClr val="bg1"/>
          </a:solidFill>
        </p:spPr>
        <p:txBody>
          <a:bodyPr wrap="none" rtlCol="0">
            <a:spAutoFit/>
          </a:bodyPr>
          <a:lstStyle/>
          <a:p>
            <a:r>
              <a:rPr lang="en-GB" err="1">
                <a:solidFill>
                  <a:srgbClr val="70BAC2"/>
                </a:solidFill>
              </a:rPr>
              <a:t>Aantal</a:t>
            </a:r>
            <a:r>
              <a:rPr lang="en-GB">
                <a:solidFill>
                  <a:srgbClr val="70BAC2"/>
                </a:solidFill>
              </a:rPr>
              <a:t> </a:t>
            </a:r>
            <a:r>
              <a:rPr lang="en-GB" err="1">
                <a:solidFill>
                  <a:srgbClr val="70BAC2"/>
                </a:solidFill>
              </a:rPr>
              <a:t>offertes</a:t>
            </a:r>
            <a:endParaRPr lang="en-GB">
              <a:solidFill>
                <a:srgbClr val="70BAC2"/>
              </a:solidFill>
            </a:endParaRPr>
          </a:p>
        </p:txBody>
      </p:sp>
      <p:sp>
        <p:nvSpPr>
          <p:cNvPr id="6" name="TextBox 5">
            <a:extLst>
              <a:ext uri="{FF2B5EF4-FFF2-40B4-BE49-F238E27FC236}">
                <a16:creationId xmlns:a16="http://schemas.microsoft.com/office/drawing/2014/main" id="{A5B631F2-A3C6-D1A6-D557-6B6764D76108}"/>
              </a:ext>
            </a:extLst>
          </p:cNvPr>
          <p:cNvSpPr txBox="1"/>
          <p:nvPr/>
        </p:nvSpPr>
        <p:spPr>
          <a:xfrm rot="16200000">
            <a:off x="1660264" y="3723168"/>
            <a:ext cx="1568635" cy="369332"/>
          </a:xfrm>
          <a:prstGeom prst="rect">
            <a:avLst/>
          </a:prstGeom>
          <a:solidFill>
            <a:schemeClr val="bg1"/>
          </a:solidFill>
        </p:spPr>
        <p:txBody>
          <a:bodyPr wrap="none" rtlCol="0">
            <a:spAutoFit/>
          </a:bodyPr>
          <a:lstStyle/>
          <a:p>
            <a:r>
              <a:rPr lang="en-GB" err="1">
                <a:solidFill>
                  <a:srgbClr val="70BAC2"/>
                </a:solidFill>
              </a:rPr>
              <a:t>Aantal</a:t>
            </a:r>
            <a:r>
              <a:rPr lang="en-GB">
                <a:solidFill>
                  <a:srgbClr val="70BAC2"/>
                </a:solidFill>
              </a:rPr>
              <a:t> </a:t>
            </a:r>
            <a:r>
              <a:rPr lang="en-GB" err="1">
                <a:solidFill>
                  <a:srgbClr val="70BAC2"/>
                </a:solidFill>
              </a:rPr>
              <a:t>offertes</a:t>
            </a:r>
            <a:endParaRPr lang="en-GB">
              <a:solidFill>
                <a:srgbClr val="70BAC2"/>
              </a:solidFill>
            </a:endParaRPr>
          </a:p>
        </p:txBody>
      </p:sp>
    </p:spTree>
    <p:extLst>
      <p:ext uri="{BB962C8B-B14F-4D97-AF65-F5344CB8AC3E}">
        <p14:creationId xmlns:p14="http://schemas.microsoft.com/office/powerpoint/2010/main" val="102683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73B08-9585-D2F7-B874-F33CE76FA115}"/>
              </a:ext>
            </a:extLst>
          </p:cNvPr>
          <p:cNvSpPr>
            <a:spLocks noGrp="1"/>
          </p:cNvSpPr>
          <p:nvPr>
            <p:ph type="sldNum" sz="quarter" idx="4"/>
          </p:nvPr>
        </p:nvSpPr>
        <p:spPr/>
        <p:txBody>
          <a:bodyPr/>
          <a:lstStyle/>
          <a:p>
            <a:fld id="{070B80B4-B953-6547-A044-6E303DFD4AF3}" type="slidenum">
              <a:rPr lang="nl-BE" smtClean="0"/>
              <a:pPr/>
              <a:t>12</a:t>
            </a:fld>
            <a:endParaRPr lang="nl-BE"/>
          </a:p>
        </p:txBody>
      </p:sp>
      <p:sp>
        <p:nvSpPr>
          <p:cNvPr id="3" name="Text Placeholder 2">
            <a:extLst>
              <a:ext uri="{FF2B5EF4-FFF2-40B4-BE49-F238E27FC236}">
                <a16:creationId xmlns:a16="http://schemas.microsoft.com/office/drawing/2014/main" id="{9B5F069C-9F48-C29E-770F-50B5CD195C1C}"/>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6DFA7172-F644-C73D-2C84-2E6A85BABBAE}"/>
              </a:ext>
            </a:extLst>
          </p:cNvPr>
          <p:cNvSpPr>
            <a:spLocks noGrp="1"/>
          </p:cNvSpPr>
          <p:nvPr>
            <p:ph type="body" sz="quarter" idx="20"/>
          </p:nvPr>
        </p:nvSpPr>
        <p:spPr/>
        <p:txBody>
          <a:bodyPr/>
          <a:lstStyle/>
          <a:p>
            <a:pPr marL="342900" lvl="0" indent="-342900">
              <a:buFont typeface="Calibri" panose="020F0502020204030204" pitchFamily="34" charset="0"/>
              <a:buChar char="-"/>
            </a:pPr>
            <a:r>
              <a:rPr lang="fr-FR" sz="1800" err="1">
                <a:solidFill>
                  <a:srgbClr val="0070C0"/>
                </a:solidFill>
                <a:ea typeface="Times New Roman" panose="02020603050405020304" pitchFamily="18" charset="0"/>
              </a:rPr>
              <a:t>Goed</a:t>
            </a:r>
            <a:r>
              <a:rPr lang="fr-FR" sz="1800">
                <a:solidFill>
                  <a:srgbClr val="0070C0"/>
                </a:solidFill>
                <a:ea typeface="Times New Roman" panose="02020603050405020304" pitchFamily="18" charset="0"/>
              </a:rPr>
              <a:t> niveau van </a:t>
            </a:r>
            <a:r>
              <a:rPr lang="fr-FR" sz="1800" err="1">
                <a:solidFill>
                  <a:srgbClr val="0070C0"/>
                </a:solidFill>
                <a:ea typeface="Times New Roman" panose="02020603050405020304" pitchFamily="18" charset="0"/>
              </a:rPr>
              <a:t>concurrentie</a:t>
            </a:r>
            <a:r>
              <a:rPr lang="fr-FR" sz="1800">
                <a:solidFill>
                  <a:srgbClr val="0070C0"/>
                </a:solidFill>
                <a:ea typeface="Times New Roman" panose="02020603050405020304" pitchFamily="18" charset="0"/>
              </a:rPr>
              <a:t> </a:t>
            </a:r>
            <a:r>
              <a:rPr lang="fr-FR" sz="1800" err="1">
                <a:ea typeface="Times New Roman" panose="02020603050405020304" pitchFamily="18" charset="0"/>
              </a:rPr>
              <a:t>bij</a:t>
            </a:r>
            <a:r>
              <a:rPr lang="fr-FR" sz="1800">
                <a:ea typeface="Times New Roman" panose="02020603050405020304" pitchFamily="18" charset="0"/>
              </a:rPr>
              <a:t> de </a:t>
            </a:r>
            <a:r>
              <a:rPr lang="fr-FR" sz="1800" err="1">
                <a:ea typeface="Times New Roman" panose="02020603050405020304" pitchFamily="18" charset="0"/>
              </a:rPr>
              <a:t>pilootprojecten</a:t>
            </a:r>
            <a:endParaRPr lang="en-GB" sz="1800">
              <a:ea typeface="Calibri" panose="020F0502020204030204" pitchFamily="34" charset="0"/>
            </a:endParaRPr>
          </a:p>
          <a:p>
            <a:pPr marL="342900" lvl="0" indent="-342900">
              <a:buFont typeface="Calibri" panose="020F0502020204030204" pitchFamily="34" charset="0"/>
              <a:buChar char="-"/>
            </a:pPr>
            <a:r>
              <a:rPr lang="fr-FR" sz="1800" err="1">
                <a:solidFill>
                  <a:srgbClr val="0070C0"/>
                </a:solidFill>
                <a:ea typeface="Times New Roman" panose="02020603050405020304" pitchFamily="18" charset="0"/>
              </a:rPr>
              <a:t>Hoog</a:t>
            </a:r>
            <a:r>
              <a:rPr lang="fr-FR" sz="1800">
                <a:solidFill>
                  <a:srgbClr val="0070C0"/>
                </a:solidFill>
                <a:ea typeface="Times New Roman" panose="02020603050405020304" pitchFamily="18" charset="0"/>
              </a:rPr>
              <a:t> </a:t>
            </a:r>
            <a:r>
              <a:rPr lang="fr-FR" sz="1800" err="1">
                <a:solidFill>
                  <a:srgbClr val="0070C0"/>
                </a:solidFill>
                <a:ea typeface="Times New Roman" panose="02020603050405020304" pitchFamily="18" charset="0"/>
              </a:rPr>
              <a:t>ambitieniveau</a:t>
            </a:r>
            <a:r>
              <a:rPr lang="fr-FR" sz="1800">
                <a:solidFill>
                  <a:srgbClr val="0070C0"/>
                </a:solidFill>
                <a:ea typeface="Times New Roman" panose="02020603050405020304" pitchFamily="18" charset="0"/>
              </a:rPr>
              <a:t> </a:t>
            </a:r>
            <a:r>
              <a:rPr lang="fr-FR" sz="1800">
                <a:ea typeface="Times New Roman" panose="02020603050405020304" pitchFamily="18" charset="0"/>
              </a:rPr>
              <a:t>: niveau 3-5</a:t>
            </a:r>
          </a:p>
          <a:p>
            <a:pPr marL="342900" lvl="0" indent="-342900">
              <a:buFont typeface="Calibri" panose="020F0502020204030204" pitchFamily="34" charset="0"/>
              <a:buChar char="-"/>
            </a:pPr>
            <a:r>
              <a:rPr lang="fr-FR" sz="1800" err="1">
                <a:solidFill>
                  <a:srgbClr val="0070C0"/>
                </a:solidFill>
                <a:ea typeface="Calibri" panose="020F0502020204030204" pitchFamily="34" charset="0"/>
              </a:rPr>
              <a:t>Geen</a:t>
            </a:r>
            <a:r>
              <a:rPr lang="fr-FR" sz="1800">
                <a:solidFill>
                  <a:srgbClr val="0070C0"/>
                </a:solidFill>
                <a:ea typeface="Calibri" panose="020F0502020204030204" pitchFamily="34" charset="0"/>
              </a:rPr>
              <a:t> </a:t>
            </a:r>
            <a:r>
              <a:rPr lang="fr-FR" sz="1800" err="1">
                <a:solidFill>
                  <a:srgbClr val="0070C0"/>
                </a:solidFill>
                <a:ea typeface="Calibri" panose="020F0502020204030204" pitchFamily="34" charset="0"/>
              </a:rPr>
              <a:t>signifantie</a:t>
            </a:r>
            <a:r>
              <a:rPr lang="fr-FR" sz="1800">
                <a:solidFill>
                  <a:srgbClr val="0070C0"/>
                </a:solidFill>
                <a:ea typeface="Calibri" panose="020F0502020204030204" pitchFamily="34" charset="0"/>
              </a:rPr>
              <a:t> </a:t>
            </a:r>
            <a:r>
              <a:rPr lang="fr-FR" sz="1800" err="1">
                <a:solidFill>
                  <a:srgbClr val="0070C0"/>
                </a:solidFill>
                <a:ea typeface="Calibri" panose="020F0502020204030204" pitchFamily="34" charset="0"/>
              </a:rPr>
              <a:t>toename</a:t>
            </a:r>
            <a:r>
              <a:rPr lang="fr-FR" sz="1800">
                <a:solidFill>
                  <a:srgbClr val="0070C0"/>
                </a:solidFill>
                <a:ea typeface="Calibri" panose="020F0502020204030204" pitchFamily="34" charset="0"/>
              </a:rPr>
              <a:t> </a:t>
            </a:r>
            <a:r>
              <a:rPr lang="fr-FR" sz="1800">
                <a:ea typeface="Calibri" panose="020F0502020204030204" pitchFamily="34" charset="0"/>
              </a:rPr>
              <a:t>van de </a:t>
            </a:r>
            <a:r>
              <a:rPr lang="fr-FR" sz="1800" err="1">
                <a:ea typeface="Calibri" panose="020F0502020204030204" pitchFamily="34" charset="0"/>
              </a:rPr>
              <a:t>prijs</a:t>
            </a:r>
            <a:r>
              <a:rPr lang="fr-FR" sz="1800">
                <a:ea typeface="Calibri" panose="020F0502020204030204" pitchFamily="34" charset="0"/>
              </a:rPr>
              <a:t> van de offertes</a:t>
            </a:r>
            <a:endParaRPr lang="en-GB" sz="1800">
              <a:ea typeface="Calibri" panose="020F0502020204030204" pitchFamily="34" charset="0"/>
            </a:endParaRPr>
          </a:p>
          <a:p>
            <a:pPr marL="342900" lvl="0" indent="-342900">
              <a:buFont typeface="Calibri" panose="020F0502020204030204" pitchFamily="34" charset="0"/>
              <a:buChar char="-"/>
            </a:pPr>
            <a:r>
              <a:rPr lang="fr-FR" sz="1800" err="1">
                <a:effectLst/>
                <a:latin typeface="Calibri" panose="020F0502020204030204" pitchFamily="34" charset="0"/>
                <a:ea typeface="Times New Roman" panose="02020603050405020304" pitchFamily="18" charset="0"/>
              </a:rPr>
              <a:t>Sterke</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toename</a:t>
            </a:r>
            <a:r>
              <a:rPr lang="fr-FR" sz="1800">
                <a:effectLst/>
                <a:latin typeface="Calibri" panose="020F0502020204030204" pitchFamily="34" charset="0"/>
                <a:ea typeface="Times New Roman" panose="02020603050405020304" pitchFamily="18" charset="0"/>
              </a:rPr>
              <a:t> van </a:t>
            </a:r>
            <a:r>
              <a:rPr lang="fr-FR" sz="1800" err="1">
                <a:effectLst/>
                <a:latin typeface="Calibri" panose="020F0502020204030204" pitchFamily="34" charset="0"/>
                <a:ea typeface="Times New Roman" panose="02020603050405020304" pitchFamily="18" charset="0"/>
              </a:rPr>
              <a:t>Belgische</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bedrijven</a:t>
            </a:r>
            <a:r>
              <a:rPr lang="fr-FR" sz="1800">
                <a:effectLst/>
                <a:latin typeface="Calibri" panose="020F0502020204030204" pitchFamily="34" charset="0"/>
                <a:ea typeface="Times New Roman" panose="02020603050405020304" pitchFamily="18" charset="0"/>
              </a:rPr>
              <a:t> </a:t>
            </a:r>
            <a:r>
              <a:rPr lang="fr-FR" sz="1800">
                <a:solidFill>
                  <a:srgbClr val="0070C0"/>
                </a:solidFill>
                <a:effectLst/>
                <a:latin typeface="Calibri" panose="020F0502020204030204" pitchFamily="34" charset="0"/>
                <a:ea typeface="Times New Roman" panose="02020603050405020304" pitchFamily="18" charset="0"/>
              </a:rPr>
              <a:t>die </a:t>
            </a:r>
            <a:r>
              <a:rPr lang="fr-FR" sz="1800" err="1">
                <a:solidFill>
                  <a:srgbClr val="0070C0"/>
                </a:solidFill>
                <a:effectLst/>
                <a:latin typeface="Calibri" panose="020F0502020204030204" pitchFamily="34" charset="0"/>
                <a:ea typeface="Times New Roman" panose="02020603050405020304" pitchFamily="18" charset="0"/>
              </a:rPr>
              <a:t>zich</a:t>
            </a:r>
            <a:r>
              <a:rPr lang="fr-FR" sz="1800">
                <a:solidFill>
                  <a:srgbClr val="0070C0"/>
                </a:solidFill>
                <a:effectLst/>
                <a:latin typeface="Calibri" panose="020F0502020204030204" pitchFamily="34" charset="0"/>
                <a:ea typeface="Times New Roman" panose="02020603050405020304" pitchFamily="18" charset="0"/>
              </a:rPr>
              <a:t> </a:t>
            </a:r>
            <a:r>
              <a:rPr lang="fr-FR" sz="1800" err="1">
                <a:solidFill>
                  <a:srgbClr val="0070C0"/>
                </a:solidFill>
                <a:effectLst/>
                <a:latin typeface="Calibri" panose="020F0502020204030204" pitchFamily="34" charset="0"/>
                <a:ea typeface="Times New Roman" panose="02020603050405020304" pitchFamily="18" charset="0"/>
              </a:rPr>
              <a:t>willen</a:t>
            </a:r>
            <a:r>
              <a:rPr lang="fr-FR" sz="1800">
                <a:solidFill>
                  <a:srgbClr val="0070C0"/>
                </a:solidFill>
                <a:effectLst/>
                <a:latin typeface="Calibri" panose="020F0502020204030204" pitchFamily="34" charset="0"/>
                <a:ea typeface="Times New Roman" panose="02020603050405020304" pitchFamily="18" charset="0"/>
              </a:rPr>
              <a:t> </a:t>
            </a:r>
            <a:r>
              <a:rPr lang="fr-FR" sz="1800" err="1">
                <a:solidFill>
                  <a:srgbClr val="0070C0"/>
                </a:solidFill>
                <a:effectLst/>
                <a:latin typeface="Calibri" panose="020F0502020204030204" pitchFamily="34" charset="0"/>
                <a:ea typeface="Times New Roman" panose="02020603050405020304" pitchFamily="18" charset="0"/>
              </a:rPr>
              <a:t>laten</a:t>
            </a:r>
            <a:r>
              <a:rPr lang="fr-FR" sz="1800">
                <a:solidFill>
                  <a:srgbClr val="0070C0"/>
                </a:solidFill>
                <a:effectLst/>
                <a:latin typeface="Calibri" panose="020F0502020204030204" pitchFamily="34" charset="0"/>
                <a:ea typeface="Times New Roman" panose="02020603050405020304" pitchFamily="18" charset="0"/>
              </a:rPr>
              <a:t> </a:t>
            </a:r>
            <a:r>
              <a:rPr lang="fr-FR" sz="1800" err="1">
                <a:solidFill>
                  <a:srgbClr val="0070C0"/>
                </a:solidFill>
                <a:effectLst/>
                <a:latin typeface="Calibri" panose="020F0502020204030204" pitchFamily="34" charset="0"/>
                <a:ea typeface="Times New Roman" panose="02020603050405020304" pitchFamily="18" charset="0"/>
              </a:rPr>
              <a:t>certificeren</a:t>
            </a:r>
            <a:endParaRPr lang="en-GB" sz="1800">
              <a:solidFill>
                <a:srgbClr val="0070C0"/>
              </a:solidFill>
              <a:effectLst/>
              <a:latin typeface="Calibri" panose="020F0502020204030204" pitchFamily="34" charset="0"/>
              <a:ea typeface="Calibri" panose="020F0502020204030204" pitchFamily="34" charset="0"/>
            </a:endParaRPr>
          </a:p>
          <a:p>
            <a:pPr marL="608013" lvl="1" indent="-342900">
              <a:buFont typeface="Calibri" panose="020F0502020204030204" pitchFamily="34" charset="0"/>
              <a:buChar char="-"/>
            </a:pPr>
            <a:r>
              <a:rPr lang="fr-FR" sz="1800" err="1">
                <a:effectLst/>
                <a:latin typeface="Calibri" panose="020F0502020204030204" pitchFamily="34" charset="0"/>
                <a:ea typeface="Times New Roman" panose="02020603050405020304" pitchFamily="18" charset="0"/>
              </a:rPr>
              <a:t>Ook</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kleinere</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bedrijven</a:t>
            </a:r>
            <a:r>
              <a:rPr lang="fr-FR" sz="1800">
                <a:effectLst/>
                <a:latin typeface="Calibri" panose="020F0502020204030204" pitchFamily="34" charset="0"/>
                <a:ea typeface="Times New Roman" panose="02020603050405020304" pitchFamily="18" charset="0"/>
              </a:rPr>
              <a:t>, niet </a:t>
            </a:r>
            <a:r>
              <a:rPr lang="fr-FR" sz="1800" err="1">
                <a:effectLst/>
                <a:latin typeface="Calibri" panose="020F0502020204030204" pitchFamily="34" charset="0"/>
                <a:ea typeface="Times New Roman" panose="02020603050405020304" pitchFamily="18" charset="0"/>
              </a:rPr>
              <a:t>alleen</a:t>
            </a:r>
            <a:r>
              <a:rPr lang="fr-FR" sz="1800">
                <a:effectLst/>
                <a:latin typeface="Calibri" panose="020F0502020204030204" pitchFamily="34" charset="0"/>
                <a:ea typeface="Times New Roman" panose="02020603050405020304" pitchFamily="18" charset="0"/>
              </a:rPr>
              <a:t> de « big </a:t>
            </a:r>
            <a:r>
              <a:rPr lang="fr-FR" sz="1800" err="1">
                <a:effectLst/>
                <a:latin typeface="Calibri" panose="020F0502020204030204" pitchFamily="34" charset="0"/>
                <a:ea typeface="Times New Roman" panose="02020603050405020304" pitchFamily="18" charset="0"/>
              </a:rPr>
              <a:t>ones</a:t>
            </a:r>
            <a:r>
              <a:rPr lang="fr-FR" sz="1800">
                <a:effectLst/>
                <a:latin typeface="Calibri" panose="020F0502020204030204" pitchFamily="34" charset="0"/>
                <a:ea typeface="Times New Roman" panose="02020603050405020304" pitchFamily="18" charset="0"/>
              </a:rPr>
              <a:t> »</a:t>
            </a:r>
            <a:endParaRPr lang="en-GB" sz="1800">
              <a:ea typeface="Times New Roman" panose="02020603050405020304" pitchFamily="18" charset="0"/>
            </a:endParaRPr>
          </a:p>
          <a:p>
            <a:pPr marL="342900" lvl="0" indent="-342900">
              <a:buFont typeface="Calibri" panose="020F0502020204030204" pitchFamily="34" charset="0"/>
              <a:buChar char="-"/>
            </a:pPr>
            <a:r>
              <a:rPr lang="fr-FR" sz="1800">
                <a:effectLst/>
                <a:latin typeface="Calibri" panose="020F0502020204030204" pitchFamily="34" charset="0"/>
                <a:ea typeface="Times New Roman" panose="02020603050405020304" pitchFamily="18" charset="0"/>
              </a:rPr>
              <a:t>De CO</a:t>
            </a:r>
            <a:r>
              <a:rPr lang="fr-FR" sz="1800" baseline="-25000">
                <a:effectLst/>
                <a:latin typeface="Calibri" panose="020F0502020204030204" pitchFamily="34" charset="0"/>
                <a:ea typeface="Times New Roman" panose="02020603050405020304" pitchFamily="18" charset="0"/>
              </a:rPr>
              <a:t>2</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prestatieladder</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stimuleert</a:t>
            </a:r>
            <a:r>
              <a:rPr lang="fr-FR" sz="1800">
                <a:effectLst/>
                <a:latin typeface="Calibri" panose="020F0502020204030204" pitchFamily="34" charset="0"/>
                <a:ea typeface="Times New Roman" panose="02020603050405020304" pitchFamily="18" charset="0"/>
              </a:rPr>
              <a:t> het </a:t>
            </a:r>
            <a:r>
              <a:rPr lang="fr-FR" sz="1800" err="1">
                <a:effectLst/>
                <a:latin typeface="Calibri" panose="020F0502020204030204" pitchFamily="34" charset="0"/>
                <a:ea typeface="Times New Roman" panose="02020603050405020304" pitchFamily="18" charset="0"/>
              </a:rPr>
              <a:t>versterken</a:t>
            </a:r>
            <a:r>
              <a:rPr lang="fr-FR" sz="1800">
                <a:effectLst/>
                <a:latin typeface="Calibri" panose="020F0502020204030204" pitchFamily="34" charset="0"/>
                <a:ea typeface="Times New Roman" panose="02020603050405020304" pitchFamily="18" charset="0"/>
              </a:rPr>
              <a:t> van </a:t>
            </a:r>
            <a:r>
              <a:rPr lang="fr-FR" sz="1800" err="1">
                <a:solidFill>
                  <a:srgbClr val="0070C0"/>
                </a:solidFill>
                <a:effectLst/>
                <a:latin typeface="Calibri" panose="020F0502020204030204" pitchFamily="34" charset="0"/>
                <a:ea typeface="Times New Roman" panose="02020603050405020304" pitchFamily="18" charset="0"/>
              </a:rPr>
              <a:t>aandacht</a:t>
            </a:r>
            <a:r>
              <a:rPr lang="fr-FR" sz="1800">
                <a:solidFill>
                  <a:srgbClr val="0070C0"/>
                </a:solidFill>
                <a:effectLst/>
                <a:latin typeface="Calibri" panose="020F0502020204030204" pitchFamily="34" charset="0"/>
                <a:ea typeface="Times New Roman" panose="02020603050405020304" pitchFamily="18" charset="0"/>
              </a:rPr>
              <a:t> </a:t>
            </a:r>
            <a:r>
              <a:rPr lang="fr-FR" sz="1800" err="1">
                <a:solidFill>
                  <a:srgbClr val="0070C0"/>
                </a:solidFill>
                <a:effectLst/>
                <a:latin typeface="Calibri" panose="020F0502020204030204" pitchFamily="34" charset="0"/>
                <a:ea typeface="Times New Roman" panose="02020603050405020304" pitchFamily="18" charset="0"/>
              </a:rPr>
              <a:t>voor</a:t>
            </a:r>
            <a:r>
              <a:rPr lang="fr-FR" sz="1800">
                <a:solidFill>
                  <a:srgbClr val="0070C0"/>
                </a:solidFill>
                <a:effectLst/>
                <a:latin typeface="Calibri" panose="020F0502020204030204" pitchFamily="34" charset="0"/>
                <a:ea typeface="Times New Roman" panose="02020603050405020304" pitchFamily="18" charset="0"/>
              </a:rPr>
              <a:t> het </a:t>
            </a:r>
            <a:r>
              <a:rPr lang="fr-FR" sz="1800" err="1">
                <a:solidFill>
                  <a:srgbClr val="0070C0"/>
                </a:solidFill>
                <a:effectLst/>
                <a:latin typeface="Calibri" panose="020F0502020204030204" pitchFamily="34" charset="0"/>
                <a:ea typeface="Times New Roman" panose="02020603050405020304" pitchFamily="18" charset="0"/>
              </a:rPr>
              <a:t>klimaat</a:t>
            </a:r>
            <a:r>
              <a:rPr lang="fr-FR" sz="1800">
                <a:solidFill>
                  <a:srgbClr val="0070C0"/>
                </a:solidFill>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binnen</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bedrijven</a:t>
            </a:r>
            <a:endParaRPr lang="fr-FR" sz="1800">
              <a:effectLst/>
              <a:latin typeface="Calibri" panose="020F0502020204030204" pitchFamily="34" charset="0"/>
              <a:ea typeface="Times New Roman" panose="02020603050405020304" pitchFamily="18" charset="0"/>
            </a:endParaRPr>
          </a:p>
          <a:p>
            <a:pPr marL="342900" indent="-342900">
              <a:buFont typeface="Calibri" panose="020F0502020204030204" pitchFamily="34" charset="0"/>
              <a:buChar char="-"/>
            </a:pPr>
            <a:r>
              <a:rPr lang="fr-FR" sz="1800">
                <a:effectLst/>
                <a:latin typeface="Calibri" panose="020F0502020204030204" pitchFamily="34" charset="0"/>
                <a:ea typeface="Times New Roman" panose="02020603050405020304" pitchFamily="18" charset="0"/>
              </a:rPr>
              <a:t>De CO</a:t>
            </a:r>
            <a:r>
              <a:rPr lang="fr-FR" sz="1800" baseline="-25000">
                <a:effectLst/>
                <a:latin typeface="Calibri" panose="020F0502020204030204" pitchFamily="34" charset="0"/>
                <a:ea typeface="Times New Roman" panose="02020603050405020304" pitchFamily="18" charset="0"/>
              </a:rPr>
              <a:t>2</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prestatieladder</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biedt</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een</a:t>
            </a:r>
            <a:r>
              <a:rPr lang="fr-FR" sz="1800">
                <a:effectLst/>
                <a:latin typeface="Calibri" panose="020F0502020204030204" pitchFamily="34" charset="0"/>
                <a:ea typeface="Times New Roman" panose="02020603050405020304" pitchFamily="18" charset="0"/>
              </a:rPr>
              <a:t> </a:t>
            </a:r>
            <a:r>
              <a:rPr lang="fr-BE" sz="1800" err="1">
                <a:solidFill>
                  <a:srgbClr val="0070C0"/>
                </a:solidFill>
              </a:rPr>
              <a:t>duidelijk</a:t>
            </a:r>
            <a:r>
              <a:rPr lang="fr-BE" sz="1800">
                <a:solidFill>
                  <a:srgbClr val="0070C0"/>
                </a:solidFill>
              </a:rPr>
              <a:t> </a:t>
            </a:r>
            <a:r>
              <a:rPr lang="fr-BE" sz="1800" err="1">
                <a:solidFill>
                  <a:srgbClr val="0070C0"/>
                </a:solidFill>
              </a:rPr>
              <a:t>kader</a:t>
            </a:r>
            <a:r>
              <a:rPr lang="fr-BE" sz="1800">
                <a:solidFill>
                  <a:srgbClr val="0070C0"/>
                </a:solidFill>
              </a:rPr>
              <a:t> </a:t>
            </a:r>
            <a:r>
              <a:rPr lang="fr-BE" sz="1800"/>
              <a:t>om </a:t>
            </a:r>
            <a:r>
              <a:rPr lang="fr-BE" sz="1800" err="1"/>
              <a:t>emissies</a:t>
            </a:r>
            <a:r>
              <a:rPr lang="fr-BE" sz="1800"/>
              <a:t> te </a:t>
            </a:r>
            <a:r>
              <a:rPr lang="fr-BE" sz="1800" err="1"/>
              <a:t>berekening</a:t>
            </a:r>
            <a:r>
              <a:rPr lang="fr-BE" sz="1800"/>
              <a:t> en </a:t>
            </a:r>
            <a:r>
              <a:rPr lang="fr-BE" sz="1800" err="1"/>
              <a:t>reductiemaatregelen</a:t>
            </a:r>
            <a:r>
              <a:rPr lang="fr-BE" sz="1800"/>
              <a:t> te </a:t>
            </a:r>
            <a:r>
              <a:rPr lang="fr-BE" sz="1800" err="1"/>
              <a:t>identificeren</a:t>
            </a:r>
            <a:endParaRPr lang="fr-BE" sz="1800"/>
          </a:p>
          <a:p>
            <a:pPr marL="342900" indent="-342900">
              <a:buFont typeface="Calibri" panose="020F0502020204030204" pitchFamily="34" charset="0"/>
              <a:buChar char="-"/>
            </a:pPr>
            <a:r>
              <a:rPr lang="fr-FR" sz="1800" err="1">
                <a:effectLst/>
                <a:latin typeface="Calibri" panose="020F0502020204030204" pitchFamily="34" charset="0"/>
                <a:ea typeface="Times New Roman" panose="02020603050405020304" pitchFamily="18" charset="0"/>
              </a:rPr>
              <a:t>Certificatie</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biedt</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een</a:t>
            </a:r>
            <a:r>
              <a:rPr lang="fr-FR" sz="1800">
                <a:effectLst/>
                <a:latin typeface="Calibri" panose="020F0502020204030204" pitchFamily="34" charset="0"/>
                <a:ea typeface="Times New Roman" panose="02020603050405020304" pitchFamily="18" charset="0"/>
              </a:rPr>
              <a:t> </a:t>
            </a:r>
            <a:r>
              <a:rPr lang="fr-FR" sz="1800" err="1">
                <a:solidFill>
                  <a:srgbClr val="0070C0"/>
                </a:solidFill>
                <a:ea typeface="Times New Roman" panose="02020603050405020304" pitchFamily="18" charset="0"/>
              </a:rPr>
              <a:t>duidelijke</a:t>
            </a:r>
            <a:r>
              <a:rPr lang="fr-FR" sz="1800">
                <a:solidFill>
                  <a:srgbClr val="0070C0"/>
                </a:solidFill>
                <a:ea typeface="Times New Roman" panose="02020603050405020304" pitchFamily="18" charset="0"/>
              </a:rPr>
              <a:t> </a:t>
            </a:r>
            <a:r>
              <a:rPr lang="fr-FR" sz="1800">
                <a:solidFill>
                  <a:srgbClr val="0070C0"/>
                </a:solidFill>
                <a:effectLst/>
                <a:latin typeface="Calibri" panose="020F0502020204030204" pitchFamily="34" charset="0"/>
                <a:ea typeface="Times New Roman" panose="02020603050405020304" pitchFamily="18" charset="0"/>
              </a:rPr>
              <a:t>quick </a:t>
            </a:r>
            <a:r>
              <a:rPr lang="fr-FR" sz="1800" err="1">
                <a:solidFill>
                  <a:srgbClr val="0070C0"/>
                </a:solidFill>
                <a:effectLst/>
                <a:latin typeface="Calibri" panose="020F0502020204030204" pitchFamily="34" charset="0"/>
                <a:ea typeface="Times New Roman" panose="02020603050405020304" pitchFamily="18" charset="0"/>
              </a:rPr>
              <a:t>win</a:t>
            </a:r>
            <a:r>
              <a:rPr lang="fr-FR" sz="1800">
                <a:solidFill>
                  <a:srgbClr val="0070C0"/>
                </a:solidFill>
                <a:effectLst/>
                <a:latin typeface="Calibri" panose="020F0502020204030204" pitchFamily="34" charset="0"/>
                <a:ea typeface="Times New Roman" panose="02020603050405020304" pitchFamily="18" charset="0"/>
              </a:rPr>
              <a:t> </a:t>
            </a:r>
            <a:r>
              <a:rPr lang="fr-FR" sz="1800">
                <a:effectLst/>
                <a:latin typeface="Calibri" panose="020F0502020204030204" pitchFamily="34" charset="0"/>
                <a:ea typeface="Times New Roman" panose="02020603050405020304" pitchFamily="18" charset="0"/>
              </a:rPr>
              <a:t>met </a:t>
            </a:r>
            <a:r>
              <a:rPr lang="fr-FR" sz="1800" err="1">
                <a:effectLst/>
                <a:latin typeface="Calibri" panose="020F0502020204030204" pitchFamily="34" charset="0"/>
                <a:ea typeface="Times New Roman" panose="02020603050405020304" pitchFamily="18" charset="0"/>
              </a:rPr>
              <a:t>betrekking</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tot</a:t>
            </a:r>
            <a:r>
              <a:rPr lang="fr-FR" sz="1800">
                <a:effectLst/>
                <a:latin typeface="Calibri" panose="020F0502020204030204" pitchFamily="34" charset="0"/>
                <a:ea typeface="Times New Roman" panose="02020603050405020304" pitchFamily="18" charset="0"/>
              </a:rPr>
              <a:t> </a:t>
            </a:r>
            <a:r>
              <a:rPr lang="fr-FR" sz="1800" err="1">
                <a:effectLst/>
                <a:latin typeface="Calibri" panose="020F0502020204030204" pitchFamily="34" charset="0"/>
                <a:ea typeface="Times New Roman" panose="02020603050405020304" pitchFamily="18" charset="0"/>
              </a:rPr>
              <a:t>uitstootvermindering</a:t>
            </a:r>
            <a:endParaRPr lang="en-GB" sz="1800">
              <a:effectLst/>
              <a:latin typeface="Calibri" panose="020F0502020204030204" pitchFamily="34" charset="0"/>
              <a:ea typeface="Calibri" panose="020F0502020204030204" pitchFamily="34" charset="0"/>
            </a:endParaRPr>
          </a:p>
          <a:p>
            <a:endParaRPr lang="en-GB"/>
          </a:p>
        </p:txBody>
      </p:sp>
      <p:sp>
        <p:nvSpPr>
          <p:cNvPr id="5" name="Text Placeholder 4">
            <a:extLst>
              <a:ext uri="{FF2B5EF4-FFF2-40B4-BE49-F238E27FC236}">
                <a16:creationId xmlns:a16="http://schemas.microsoft.com/office/drawing/2014/main" id="{BB8C9C09-D810-7680-C14B-00FC234FDAAF}"/>
              </a:ext>
            </a:extLst>
          </p:cNvPr>
          <p:cNvSpPr>
            <a:spLocks noGrp="1"/>
          </p:cNvSpPr>
          <p:nvPr>
            <p:ph type="body" sz="quarter" idx="17"/>
          </p:nvPr>
        </p:nvSpPr>
        <p:spPr/>
        <p:txBody>
          <a:bodyPr/>
          <a:lstStyle/>
          <a:p>
            <a:r>
              <a:rPr lang="fr-BE" err="1"/>
              <a:t>Overzicht</a:t>
            </a:r>
            <a:r>
              <a:rPr lang="fr-BE"/>
              <a:t> </a:t>
            </a:r>
            <a:r>
              <a:rPr lang="fr-BE" err="1"/>
              <a:t>pilootfase</a:t>
            </a:r>
            <a:r>
              <a:rPr lang="fr-BE"/>
              <a:t> in </a:t>
            </a:r>
            <a:r>
              <a:rPr lang="fr-BE" b="1" err="1"/>
              <a:t>België</a:t>
            </a:r>
            <a:r>
              <a:rPr lang="fr-BE" b="1"/>
              <a:t> </a:t>
            </a:r>
            <a:r>
              <a:rPr lang="fr-BE"/>
              <a:t>(</a:t>
            </a:r>
            <a:r>
              <a:rPr lang="fr-BE" err="1"/>
              <a:t>tussen</a:t>
            </a:r>
            <a:r>
              <a:rPr lang="fr-BE"/>
              <a:t> 2019 en 2023)</a:t>
            </a:r>
          </a:p>
        </p:txBody>
      </p:sp>
    </p:spTree>
    <p:extLst>
      <p:ext uri="{BB962C8B-B14F-4D97-AF65-F5344CB8AC3E}">
        <p14:creationId xmlns:p14="http://schemas.microsoft.com/office/powerpoint/2010/main" val="7366453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r="20073"/>
          <a:stretch/>
        </p:blipFill>
        <p:spPr>
          <a:xfrm>
            <a:off x="2444360" y="-11017"/>
            <a:ext cx="9747640" cy="6951748"/>
          </a:xfrm>
          <a:prstGeom prst="rect">
            <a:avLst/>
          </a:prstGeom>
        </p:spPr>
      </p:pic>
      <p:sp>
        <p:nvSpPr>
          <p:cNvPr id="9" name="Rectangle 8">
            <a:extLst>
              <a:ext uri="{FF2B5EF4-FFF2-40B4-BE49-F238E27FC236}">
                <a16:creationId xmlns:a16="http://schemas.microsoft.com/office/drawing/2014/main" id="{29904078-81D0-1E49-AB24-B0D50EB46B41}"/>
              </a:ext>
            </a:extLst>
          </p:cNvPr>
          <p:cNvSpPr/>
          <p:nvPr/>
        </p:nvSpPr>
        <p:spPr>
          <a:xfrm>
            <a:off x="-599782" y="-11910"/>
            <a:ext cx="8080081" cy="6951748"/>
          </a:xfrm>
          <a:prstGeom prst="rect">
            <a:avLst/>
          </a:prstGeom>
          <a:gradFill>
            <a:gsLst>
              <a:gs pos="100000">
                <a:schemeClr val="bg1">
                  <a:alpha val="0"/>
                </a:schemeClr>
              </a:gs>
              <a:gs pos="39000">
                <a:schemeClr val="accent2">
                  <a:lumMod val="20000"/>
                  <a:lumOff val="8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Text Placeholder 6">
            <a:extLst>
              <a:ext uri="{FF2B5EF4-FFF2-40B4-BE49-F238E27FC236}">
                <a16:creationId xmlns:a16="http://schemas.microsoft.com/office/drawing/2014/main" id="{43062343-61D6-9D4C-9EA7-81222E32D2E8}"/>
              </a:ext>
            </a:extLst>
          </p:cNvPr>
          <p:cNvSpPr txBox="1">
            <a:spLocks/>
          </p:cNvSpPr>
          <p:nvPr/>
        </p:nvSpPr>
        <p:spPr>
          <a:xfrm>
            <a:off x="345989" y="1067523"/>
            <a:ext cx="10858858" cy="4785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5500"/>
              </a:lnSpc>
              <a:spcBef>
                <a:spcPts val="0"/>
              </a:spcBef>
              <a:buNone/>
            </a:pPr>
            <a:r>
              <a:rPr lang="fr-FR" sz="6000" b="1">
                <a:solidFill>
                  <a:schemeClr val="bg1"/>
                </a:solidFill>
                <a:latin typeface="Calibri" panose="020F0502020204030204" pitchFamily="34" charset="0"/>
              </a:rPr>
              <a:t>En nu?...</a:t>
            </a:r>
          </a:p>
        </p:txBody>
      </p:sp>
      <p:pic>
        <p:nvPicPr>
          <p:cNvPr id="16" name="Afbeelding 21">
            <a:extLst>
              <a:ext uri="{FF2B5EF4-FFF2-40B4-BE49-F238E27FC236}">
                <a16:creationId xmlns:a16="http://schemas.microsoft.com/office/drawing/2014/main" id="{068C486A-3A78-9744-922B-AC08349EC9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345989" cy="345989"/>
          </a:xfrm>
          <a:prstGeom prst="rect">
            <a:avLst/>
          </a:prstGeom>
        </p:spPr>
      </p:pic>
      <p:pic>
        <p:nvPicPr>
          <p:cNvPr id="17" name="Afbeelding 21">
            <a:extLst>
              <a:ext uri="{FF2B5EF4-FFF2-40B4-BE49-F238E27FC236}">
                <a16:creationId xmlns:a16="http://schemas.microsoft.com/office/drawing/2014/main" id="{421E562C-39A2-514D-9E5F-31B7BD4234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32116" y="6504190"/>
            <a:ext cx="345989" cy="345989"/>
          </a:xfrm>
          <a:prstGeom prst="rect">
            <a:avLst/>
          </a:prstGeom>
        </p:spPr>
      </p:pic>
      <p:sp>
        <p:nvSpPr>
          <p:cNvPr id="11" name="Rounded Rectangle 2">
            <a:extLst>
              <a:ext uri="{FF2B5EF4-FFF2-40B4-BE49-F238E27FC236}">
                <a16:creationId xmlns:a16="http://schemas.microsoft.com/office/drawing/2014/main" id="{C1FDA99B-7D4E-7442-8872-0AD7764B9567}"/>
              </a:ext>
            </a:extLst>
          </p:cNvPr>
          <p:cNvSpPr/>
          <p:nvPr/>
        </p:nvSpPr>
        <p:spPr>
          <a:xfrm>
            <a:off x="-103550" y="4152358"/>
            <a:ext cx="4164227" cy="44484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8000" tIns="45720" rIns="91440" bIns="45720" rtlCol="0" anchor="ctr"/>
          <a:lstStyle/>
          <a:p>
            <a:pPr>
              <a:spcAft>
                <a:spcPct val="0"/>
              </a:spcAft>
              <a:defRPr/>
            </a:pPr>
            <a:r>
              <a:rPr lang="en-GB" sz="2000" b="1" err="1">
                <a:solidFill>
                  <a:schemeClr val="accent2"/>
                </a:solidFill>
                <a:latin typeface="Calibri"/>
                <a:cs typeface="Calibri"/>
              </a:rPr>
              <a:t>Niveau</a:t>
            </a:r>
            <a:r>
              <a:rPr lang="en-GB" sz="2000" b="1">
                <a:solidFill>
                  <a:schemeClr val="accent2"/>
                </a:solidFill>
                <a:latin typeface="Calibri"/>
                <a:cs typeface="Calibri"/>
              </a:rPr>
              <a:t> 3… </a:t>
            </a:r>
            <a:r>
              <a:rPr lang="en-GB" sz="2000" b="1" err="1">
                <a:solidFill>
                  <a:schemeClr val="accent2"/>
                </a:solidFill>
                <a:latin typeface="Calibri"/>
                <a:cs typeface="Calibri"/>
              </a:rPr>
              <a:t>en</a:t>
            </a:r>
            <a:r>
              <a:rPr lang="en-GB" sz="2000" b="1">
                <a:solidFill>
                  <a:schemeClr val="accent2"/>
                </a:solidFill>
                <a:latin typeface="Calibri"/>
                <a:cs typeface="Calibri"/>
              </a:rPr>
              <a:t> </a:t>
            </a:r>
            <a:r>
              <a:rPr lang="en-GB" sz="2000" b="1" err="1">
                <a:solidFill>
                  <a:schemeClr val="accent2"/>
                </a:solidFill>
                <a:latin typeface="Calibri"/>
                <a:cs typeface="Calibri"/>
              </a:rPr>
              <a:t>daarboven</a:t>
            </a:r>
            <a:r>
              <a:rPr lang="en-GB" sz="2000" b="1">
                <a:solidFill>
                  <a:schemeClr val="accent2"/>
                </a:solidFill>
                <a:latin typeface="Calibri"/>
                <a:cs typeface="Calibri"/>
              </a:rPr>
              <a:t>!</a:t>
            </a:r>
          </a:p>
        </p:txBody>
      </p:sp>
      <p:sp>
        <p:nvSpPr>
          <p:cNvPr id="13" name="Rounded Rectangle 10">
            <a:extLst>
              <a:ext uri="{FF2B5EF4-FFF2-40B4-BE49-F238E27FC236}">
                <a16:creationId xmlns:a16="http://schemas.microsoft.com/office/drawing/2014/main" id="{BD86A39F-83C6-304E-B745-879C1193E6CC}"/>
              </a:ext>
            </a:extLst>
          </p:cNvPr>
          <p:cNvSpPr/>
          <p:nvPr/>
        </p:nvSpPr>
        <p:spPr>
          <a:xfrm>
            <a:off x="-103550" y="4629357"/>
            <a:ext cx="6524898" cy="44484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8000" tIns="45720" rIns="91440" bIns="45720" rtlCol="0" anchor="ctr"/>
          <a:lstStyle/>
          <a:p>
            <a:pPr>
              <a:spcAft>
                <a:spcPct val="0"/>
              </a:spcAft>
              <a:defRPr/>
            </a:pPr>
            <a:r>
              <a:rPr lang="en-GB" sz="2000" b="1" err="1">
                <a:solidFill>
                  <a:schemeClr val="accent2"/>
                </a:solidFill>
                <a:latin typeface="Calibri"/>
                <a:cs typeface="Calibri"/>
              </a:rPr>
              <a:t>Bilan</a:t>
            </a:r>
            <a:r>
              <a:rPr lang="en-GB" sz="2000" b="1">
                <a:solidFill>
                  <a:schemeClr val="accent2"/>
                </a:solidFill>
                <a:latin typeface="Calibri"/>
                <a:cs typeface="Calibri"/>
              </a:rPr>
              <a:t> van de </a:t>
            </a:r>
            <a:r>
              <a:rPr lang="en-GB" sz="2000" b="1" err="1">
                <a:solidFill>
                  <a:schemeClr val="accent2"/>
                </a:solidFill>
                <a:latin typeface="Calibri"/>
                <a:cs typeface="Calibri"/>
              </a:rPr>
              <a:t>werven</a:t>
            </a:r>
            <a:r>
              <a:rPr lang="en-GB" sz="2000" b="1">
                <a:solidFill>
                  <a:schemeClr val="accent2"/>
                </a:solidFill>
                <a:latin typeface="Calibri"/>
                <a:cs typeface="Calibri"/>
              </a:rPr>
              <a:t> (</a:t>
            </a:r>
            <a:r>
              <a:rPr lang="en-GB" sz="2000" b="1" err="1">
                <a:solidFill>
                  <a:schemeClr val="accent2"/>
                </a:solidFill>
                <a:latin typeface="Calibri"/>
                <a:cs typeface="Calibri"/>
              </a:rPr>
              <a:t>energie</a:t>
            </a:r>
            <a:r>
              <a:rPr lang="en-GB" sz="2000" b="1">
                <a:solidFill>
                  <a:schemeClr val="accent2"/>
                </a:solidFill>
                <a:latin typeface="Calibri"/>
                <a:cs typeface="Calibri"/>
              </a:rPr>
              <a:t>, </a:t>
            </a:r>
            <a:r>
              <a:rPr lang="en-GB" sz="2000" b="1" err="1">
                <a:solidFill>
                  <a:schemeClr val="accent2"/>
                </a:solidFill>
                <a:latin typeface="Calibri"/>
                <a:cs typeface="Calibri"/>
              </a:rPr>
              <a:t>materialen</a:t>
            </a:r>
            <a:r>
              <a:rPr lang="en-GB" sz="2000" b="1">
                <a:solidFill>
                  <a:schemeClr val="accent2"/>
                </a:solidFill>
                <a:latin typeface="Calibri"/>
                <a:cs typeface="Calibri"/>
              </a:rPr>
              <a:t>, </a:t>
            </a:r>
            <a:r>
              <a:rPr lang="en-GB" sz="2000" b="1" err="1">
                <a:solidFill>
                  <a:schemeClr val="accent2"/>
                </a:solidFill>
                <a:latin typeface="Calibri"/>
                <a:cs typeface="Calibri"/>
              </a:rPr>
              <a:t>afval</a:t>
            </a:r>
            <a:r>
              <a:rPr lang="en-GB" sz="2000" b="1">
                <a:solidFill>
                  <a:schemeClr val="accent2"/>
                </a:solidFill>
                <a:latin typeface="Calibri"/>
                <a:cs typeface="Calibri"/>
              </a:rPr>
              <a:t>, …)</a:t>
            </a:r>
            <a:endParaRPr lang="en-GB" sz="2000" b="1">
              <a:solidFill>
                <a:schemeClr val="accent2"/>
              </a:solidFill>
              <a:latin typeface="Calibri" panose="020F0502020204030204" pitchFamily="34" charset="0"/>
            </a:endParaRPr>
          </a:p>
        </p:txBody>
      </p:sp>
      <p:sp>
        <p:nvSpPr>
          <p:cNvPr id="18" name="Rounded Rectangle 11">
            <a:extLst>
              <a:ext uri="{FF2B5EF4-FFF2-40B4-BE49-F238E27FC236}">
                <a16:creationId xmlns:a16="http://schemas.microsoft.com/office/drawing/2014/main" id="{74039D6D-84F4-DB43-96C5-553A3047F50A}"/>
              </a:ext>
            </a:extLst>
          </p:cNvPr>
          <p:cNvSpPr/>
          <p:nvPr/>
        </p:nvSpPr>
        <p:spPr>
          <a:xfrm>
            <a:off x="-103550" y="5106356"/>
            <a:ext cx="5086516" cy="44484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8000" tIns="45720" rIns="91440" bIns="45720" rtlCol="0" anchor="ctr"/>
          <a:lstStyle/>
          <a:p>
            <a:pPr>
              <a:spcAft>
                <a:spcPct val="0"/>
              </a:spcAft>
              <a:defRPr/>
            </a:pPr>
            <a:r>
              <a:rPr lang="en-GB" sz="2000" b="1" err="1">
                <a:solidFill>
                  <a:schemeClr val="accent2"/>
                </a:solidFill>
                <a:latin typeface="Calibri"/>
                <a:cs typeface="Calibri"/>
              </a:rPr>
              <a:t>Bijkomende</a:t>
            </a:r>
            <a:r>
              <a:rPr lang="en-GB" sz="2000" b="1">
                <a:solidFill>
                  <a:schemeClr val="accent2"/>
                </a:solidFill>
                <a:latin typeface="Calibri"/>
                <a:cs typeface="Calibri"/>
              </a:rPr>
              <a:t> Eisen in de </a:t>
            </a:r>
            <a:r>
              <a:rPr lang="en-GB" sz="2000" b="1" err="1">
                <a:solidFill>
                  <a:schemeClr val="accent2"/>
                </a:solidFill>
                <a:latin typeface="Calibri"/>
                <a:cs typeface="Calibri"/>
              </a:rPr>
              <a:t>bestekken</a:t>
            </a:r>
            <a:r>
              <a:rPr lang="en-GB" sz="2000" b="1">
                <a:solidFill>
                  <a:schemeClr val="accent2"/>
                </a:solidFill>
                <a:latin typeface="Calibri"/>
                <a:cs typeface="Calibri"/>
              </a:rPr>
              <a:t>!</a:t>
            </a:r>
          </a:p>
        </p:txBody>
      </p:sp>
      <p:sp>
        <p:nvSpPr>
          <p:cNvPr id="19" name="Rounded Rectangle 1">
            <a:extLst>
              <a:ext uri="{FF2B5EF4-FFF2-40B4-BE49-F238E27FC236}">
                <a16:creationId xmlns:a16="http://schemas.microsoft.com/office/drawing/2014/main" id="{C141113B-1B61-2642-8CD5-ACDD6A37D228}"/>
              </a:ext>
            </a:extLst>
          </p:cNvPr>
          <p:cNvSpPr/>
          <p:nvPr/>
        </p:nvSpPr>
        <p:spPr>
          <a:xfrm>
            <a:off x="483142" y="4283409"/>
            <a:ext cx="3440477" cy="281638"/>
          </a:xfrm>
          <a:custGeom>
            <a:avLst/>
            <a:gdLst>
              <a:gd name="connsiteX0" fmla="*/ 0 w 4528312"/>
              <a:gd name="connsiteY0" fmla="*/ 57301 h 929005"/>
              <a:gd name="connsiteX1" fmla="*/ 57301 w 4528312"/>
              <a:gd name="connsiteY1" fmla="*/ 0 h 929005"/>
              <a:gd name="connsiteX2" fmla="*/ 4471011 w 4528312"/>
              <a:gd name="connsiteY2" fmla="*/ 0 h 929005"/>
              <a:gd name="connsiteX3" fmla="*/ 4528312 w 4528312"/>
              <a:gd name="connsiteY3" fmla="*/ 57301 h 929005"/>
              <a:gd name="connsiteX4" fmla="*/ 4528312 w 4528312"/>
              <a:gd name="connsiteY4" fmla="*/ 871704 h 929005"/>
              <a:gd name="connsiteX5" fmla="*/ 4471011 w 4528312"/>
              <a:gd name="connsiteY5" fmla="*/ 929005 h 929005"/>
              <a:gd name="connsiteX6" fmla="*/ 57301 w 4528312"/>
              <a:gd name="connsiteY6" fmla="*/ 929005 h 929005"/>
              <a:gd name="connsiteX7" fmla="*/ 0 w 4528312"/>
              <a:gd name="connsiteY7" fmla="*/ 871704 h 929005"/>
              <a:gd name="connsiteX8" fmla="*/ 0 w 4528312"/>
              <a:gd name="connsiteY8" fmla="*/ 57301 h 929005"/>
              <a:gd name="connsiteX0" fmla="*/ 4528312 w 4619752"/>
              <a:gd name="connsiteY0" fmla="*/ 57301 h 929005"/>
              <a:gd name="connsiteX1" fmla="*/ 4528312 w 4619752"/>
              <a:gd name="connsiteY1" fmla="*/ 871704 h 929005"/>
              <a:gd name="connsiteX2" fmla="*/ 4471011 w 4619752"/>
              <a:gd name="connsiteY2" fmla="*/ 929005 h 929005"/>
              <a:gd name="connsiteX3" fmla="*/ 57301 w 4619752"/>
              <a:gd name="connsiteY3" fmla="*/ 929005 h 929005"/>
              <a:gd name="connsiteX4" fmla="*/ 0 w 4619752"/>
              <a:gd name="connsiteY4" fmla="*/ 871704 h 929005"/>
              <a:gd name="connsiteX5" fmla="*/ 0 w 4619752"/>
              <a:gd name="connsiteY5" fmla="*/ 57301 h 929005"/>
              <a:gd name="connsiteX6" fmla="*/ 57301 w 4619752"/>
              <a:gd name="connsiteY6" fmla="*/ 0 h 929005"/>
              <a:gd name="connsiteX7" fmla="*/ 4471011 w 4619752"/>
              <a:gd name="connsiteY7" fmla="*/ 0 h 929005"/>
              <a:gd name="connsiteX8" fmla="*/ 4619752 w 4619752"/>
              <a:gd name="connsiteY8" fmla="*/ 148741 h 929005"/>
              <a:gd name="connsiteX0" fmla="*/ 4528312 w 4619752"/>
              <a:gd name="connsiteY0" fmla="*/ 57301 h 929005"/>
              <a:gd name="connsiteX1" fmla="*/ 4528312 w 4619752"/>
              <a:gd name="connsiteY1" fmla="*/ 871704 h 929005"/>
              <a:gd name="connsiteX2" fmla="*/ 4471011 w 4619752"/>
              <a:gd name="connsiteY2" fmla="*/ 929005 h 929005"/>
              <a:gd name="connsiteX3" fmla="*/ 57301 w 4619752"/>
              <a:gd name="connsiteY3" fmla="*/ 929005 h 929005"/>
              <a:gd name="connsiteX4" fmla="*/ 0 w 4619752"/>
              <a:gd name="connsiteY4" fmla="*/ 871704 h 929005"/>
              <a:gd name="connsiteX5" fmla="*/ 0 w 4619752"/>
              <a:gd name="connsiteY5" fmla="*/ 57301 h 929005"/>
              <a:gd name="connsiteX6" fmla="*/ 57301 w 4619752"/>
              <a:gd name="connsiteY6" fmla="*/ 0 h 929005"/>
              <a:gd name="connsiteX7" fmla="*/ 4619752 w 4619752"/>
              <a:gd name="connsiteY7" fmla="*/ 148741 h 929005"/>
              <a:gd name="connsiteX0" fmla="*/ 4528312 w 4619752"/>
              <a:gd name="connsiteY0" fmla="*/ 871704 h 929005"/>
              <a:gd name="connsiteX1" fmla="*/ 4471011 w 4619752"/>
              <a:gd name="connsiteY1" fmla="*/ 929005 h 929005"/>
              <a:gd name="connsiteX2" fmla="*/ 57301 w 4619752"/>
              <a:gd name="connsiteY2" fmla="*/ 929005 h 929005"/>
              <a:gd name="connsiteX3" fmla="*/ 0 w 4619752"/>
              <a:gd name="connsiteY3" fmla="*/ 871704 h 929005"/>
              <a:gd name="connsiteX4" fmla="*/ 0 w 4619752"/>
              <a:gd name="connsiteY4" fmla="*/ 57301 h 929005"/>
              <a:gd name="connsiteX5" fmla="*/ 57301 w 4619752"/>
              <a:gd name="connsiteY5" fmla="*/ 0 h 929005"/>
              <a:gd name="connsiteX6" fmla="*/ 4619752 w 4619752"/>
              <a:gd name="connsiteY6" fmla="*/ 148741 h 929005"/>
              <a:gd name="connsiteX0" fmla="*/ 4528312 w 4528312"/>
              <a:gd name="connsiteY0" fmla="*/ 871704 h 929005"/>
              <a:gd name="connsiteX1" fmla="*/ 4471011 w 4528312"/>
              <a:gd name="connsiteY1" fmla="*/ 929005 h 929005"/>
              <a:gd name="connsiteX2" fmla="*/ 57301 w 4528312"/>
              <a:gd name="connsiteY2" fmla="*/ 929005 h 929005"/>
              <a:gd name="connsiteX3" fmla="*/ 0 w 4528312"/>
              <a:gd name="connsiteY3" fmla="*/ 871704 h 929005"/>
              <a:gd name="connsiteX4" fmla="*/ 0 w 4528312"/>
              <a:gd name="connsiteY4" fmla="*/ 57301 h 929005"/>
              <a:gd name="connsiteX5" fmla="*/ 57301 w 4528312"/>
              <a:gd name="connsiteY5" fmla="*/ 0 h 929005"/>
              <a:gd name="connsiteX0" fmla="*/ 4471011 w 4471011"/>
              <a:gd name="connsiteY0" fmla="*/ 929005 h 929005"/>
              <a:gd name="connsiteX1" fmla="*/ 57301 w 4471011"/>
              <a:gd name="connsiteY1" fmla="*/ 929005 h 929005"/>
              <a:gd name="connsiteX2" fmla="*/ 0 w 4471011"/>
              <a:gd name="connsiteY2" fmla="*/ 871704 h 929005"/>
              <a:gd name="connsiteX3" fmla="*/ 0 w 4471011"/>
              <a:gd name="connsiteY3" fmla="*/ 57301 h 929005"/>
              <a:gd name="connsiteX4" fmla="*/ 57301 w 4471011"/>
              <a:gd name="connsiteY4" fmla="*/ 0 h 929005"/>
              <a:gd name="connsiteX0" fmla="*/ 4471011 w 4471011"/>
              <a:gd name="connsiteY0" fmla="*/ 871704 h 871704"/>
              <a:gd name="connsiteX1" fmla="*/ 57301 w 4471011"/>
              <a:gd name="connsiteY1" fmla="*/ 871704 h 871704"/>
              <a:gd name="connsiteX2" fmla="*/ 0 w 4471011"/>
              <a:gd name="connsiteY2" fmla="*/ 814403 h 871704"/>
              <a:gd name="connsiteX3" fmla="*/ 0 w 4471011"/>
              <a:gd name="connsiteY3" fmla="*/ 0 h 871704"/>
              <a:gd name="connsiteX0" fmla="*/ 4483702 w 4483702"/>
              <a:gd name="connsiteY0" fmla="*/ 420600 h 420600"/>
              <a:gd name="connsiteX1" fmla="*/ 69992 w 4483702"/>
              <a:gd name="connsiteY1" fmla="*/ 420600 h 420600"/>
              <a:gd name="connsiteX2" fmla="*/ 12691 w 4483702"/>
              <a:gd name="connsiteY2" fmla="*/ 363299 h 420600"/>
              <a:gd name="connsiteX3" fmla="*/ 0 w 4483702"/>
              <a:gd name="connsiteY3" fmla="*/ 0 h 420600"/>
              <a:gd name="connsiteX0" fmla="*/ 4471011 w 4471011"/>
              <a:gd name="connsiteY0" fmla="*/ 427688 h 427688"/>
              <a:gd name="connsiteX1" fmla="*/ 57301 w 4471011"/>
              <a:gd name="connsiteY1" fmla="*/ 427688 h 427688"/>
              <a:gd name="connsiteX2" fmla="*/ 0 w 4471011"/>
              <a:gd name="connsiteY2" fmla="*/ 370387 h 427688"/>
              <a:gd name="connsiteX3" fmla="*/ 2066 w 4471011"/>
              <a:gd name="connsiteY3" fmla="*/ 0 h 427688"/>
              <a:gd name="connsiteX0" fmla="*/ 3581267 w 3581267"/>
              <a:gd name="connsiteY0" fmla="*/ 427688 h 427688"/>
              <a:gd name="connsiteX1" fmla="*/ 57301 w 3581267"/>
              <a:gd name="connsiteY1" fmla="*/ 427688 h 427688"/>
              <a:gd name="connsiteX2" fmla="*/ 0 w 3581267"/>
              <a:gd name="connsiteY2" fmla="*/ 370387 h 427688"/>
              <a:gd name="connsiteX3" fmla="*/ 2066 w 3581267"/>
              <a:gd name="connsiteY3" fmla="*/ 0 h 427688"/>
              <a:gd name="connsiteX0" fmla="*/ 3581267 w 3581267"/>
              <a:gd name="connsiteY0" fmla="*/ 281638 h 281638"/>
              <a:gd name="connsiteX1" fmla="*/ 57301 w 3581267"/>
              <a:gd name="connsiteY1" fmla="*/ 281638 h 281638"/>
              <a:gd name="connsiteX2" fmla="*/ 0 w 3581267"/>
              <a:gd name="connsiteY2" fmla="*/ 224337 h 281638"/>
              <a:gd name="connsiteX3" fmla="*/ 2066 w 3581267"/>
              <a:gd name="connsiteY3" fmla="*/ 0 h 281638"/>
            </a:gdLst>
            <a:ahLst/>
            <a:cxnLst>
              <a:cxn ang="0">
                <a:pos x="connsiteX0" y="connsiteY0"/>
              </a:cxn>
              <a:cxn ang="0">
                <a:pos x="connsiteX1" y="connsiteY1"/>
              </a:cxn>
              <a:cxn ang="0">
                <a:pos x="connsiteX2" y="connsiteY2"/>
              </a:cxn>
              <a:cxn ang="0">
                <a:pos x="connsiteX3" y="connsiteY3"/>
              </a:cxn>
            </a:cxnLst>
            <a:rect l="l" t="t" r="r" b="b"/>
            <a:pathLst>
              <a:path w="3581267" h="281638">
                <a:moveTo>
                  <a:pt x="3581267" y="281638"/>
                </a:moveTo>
                <a:lnTo>
                  <a:pt x="57301" y="281638"/>
                </a:lnTo>
                <a:cubicBezTo>
                  <a:pt x="25655" y="281638"/>
                  <a:pt x="0" y="255983"/>
                  <a:pt x="0" y="224337"/>
                </a:cubicBezTo>
                <a:cubicBezTo>
                  <a:pt x="689" y="100875"/>
                  <a:pt x="1377" y="123462"/>
                  <a:pt x="2066" y="0"/>
                </a:cubicBezTo>
              </a:path>
            </a:pathLst>
          </a:custGeom>
          <a:noFill/>
          <a:ln w="63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0" name="Rounded Rectangle 1">
            <a:extLst>
              <a:ext uri="{FF2B5EF4-FFF2-40B4-BE49-F238E27FC236}">
                <a16:creationId xmlns:a16="http://schemas.microsoft.com/office/drawing/2014/main" id="{8A3C0D79-1084-E74D-A48A-E12B2C2B4F39}"/>
              </a:ext>
            </a:extLst>
          </p:cNvPr>
          <p:cNvSpPr/>
          <p:nvPr/>
        </p:nvSpPr>
        <p:spPr>
          <a:xfrm>
            <a:off x="481841" y="4759879"/>
            <a:ext cx="3441778" cy="300688"/>
          </a:xfrm>
          <a:custGeom>
            <a:avLst/>
            <a:gdLst>
              <a:gd name="connsiteX0" fmla="*/ 0 w 4528312"/>
              <a:gd name="connsiteY0" fmla="*/ 57301 h 929005"/>
              <a:gd name="connsiteX1" fmla="*/ 57301 w 4528312"/>
              <a:gd name="connsiteY1" fmla="*/ 0 h 929005"/>
              <a:gd name="connsiteX2" fmla="*/ 4471011 w 4528312"/>
              <a:gd name="connsiteY2" fmla="*/ 0 h 929005"/>
              <a:gd name="connsiteX3" fmla="*/ 4528312 w 4528312"/>
              <a:gd name="connsiteY3" fmla="*/ 57301 h 929005"/>
              <a:gd name="connsiteX4" fmla="*/ 4528312 w 4528312"/>
              <a:gd name="connsiteY4" fmla="*/ 871704 h 929005"/>
              <a:gd name="connsiteX5" fmla="*/ 4471011 w 4528312"/>
              <a:gd name="connsiteY5" fmla="*/ 929005 h 929005"/>
              <a:gd name="connsiteX6" fmla="*/ 57301 w 4528312"/>
              <a:gd name="connsiteY6" fmla="*/ 929005 h 929005"/>
              <a:gd name="connsiteX7" fmla="*/ 0 w 4528312"/>
              <a:gd name="connsiteY7" fmla="*/ 871704 h 929005"/>
              <a:gd name="connsiteX8" fmla="*/ 0 w 4528312"/>
              <a:gd name="connsiteY8" fmla="*/ 57301 h 929005"/>
              <a:gd name="connsiteX0" fmla="*/ 4528312 w 4619752"/>
              <a:gd name="connsiteY0" fmla="*/ 57301 h 929005"/>
              <a:gd name="connsiteX1" fmla="*/ 4528312 w 4619752"/>
              <a:gd name="connsiteY1" fmla="*/ 871704 h 929005"/>
              <a:gd name="connsiteX2" fmla="*/ 4471011 w 4619752"/>
              <a:gd name="connsiteY2" fmla="*/ 929005 h 929005"/>
              <a:gd name="connsiteX3" fmla="*/ 57301 w 4619752"/>
              <a:gd name="connsiteY3" fmla="*/ 929005 h 929005"/>
              <a:gd name="connsiteX4" fmla="*/ 0 w 4619752"/>
              <a:gd name="connsiteY4" fmla="*/ 871704 h 929005"/>
              <a:gd name="connsiteX5" fmla="*/ 0 w 4619752"/>
              <a:gd name="connsiteY5" fmla="*/ 57301 h 929005"/>
              <a:gd name="connsiteX6" fmla="*/ 57301 w 4619752"/>
              <a:gd name="connsiteY6" fmla="*/ 0 h 929005"/>
              <a:gd name="connsiteX7" fmla="*/ 4471011 w 4619752"/>
              <a:gd name="connsiteY7" fmla="*/ 0 h 929005"/>
              <a:gd name="connsiteX8" fmla="*/ 4619752 w 4619752"/>
              <a:gd name="connsiteY8" fmla="*/ 148741 h 929005"/>
              <a:gd name="connsiteX0" fmla="*/ 4528312 w 4619752"/>
              <a:gd name="connsiteY0" fmla="*/ 57301 h 929005"/>
              <a:gd name="connsiteX1" fmla="*/ 4528312 w 4619752"/>
              <a:gd name="connsiteY1" fmla="*/ 871704 h 929005"/>
              <a:gd name="connsiteX2" fmla="*/ 4471011 w 4619752"/>
              <a:gd name="connsiteY2" fmla="*/ 929005 h 929005"/>
              <a:gd name="connsiteX3" fmla="*/ 57301 w 4619752"/>
              <a:gd name="connsiteY3" fmla="*/ 929005 h 929005"/>
              <a:gd name="connsiteX4" fmla="*/ 0 w 4619752"/>
              <a:gd name="connsiteY4" fmla="*/ 871704 h 929005"/>
              <a:gd name="connsiteX5" fmla="*/ 0 w 4619752"/>
              <a:gd name="connsiteY5" fmla="*/ 57301 h 929005"/>
              <a:gd name="connsiteX6" fmla="*/ 57301 w 4619752"/>
              <a:gd name="connsiteY6" fmla="*/ 0 h 929005"/>
              <a:gd name="connsiteX7" fmla="*/ 4619752 w 4619752"/>
              <a:gd name="connsiteY7" fmla="*/ 148741 h 929005"/>
              <a:gd name="connsiteX0" fmla="*/ 4528312 w 4619752"/>
              <a:gd name="connsiteY0" fmla="*/ 871704 h 929005"/>
              <a:gd name="connsiteX1" fmla="*/ 4471011 w 4619752"/>
              <a:gd name="connsiteY1" fmla="*/ 929005 h 929005"/>
              <a:gd name="connsiteX2" fmla="*/ 57301 w 4619752"/>
              <a:gd name="connsiteY2" fmla="*/ 929005 h 929005"/>
              <a:gd name="connsiteX3" fmla="*/ 0 w 4619752"/>
              <a:gd name="connsiteY3" fmla="*/ 871704 h 929005"/>
              <a:gd name="connsiteX4" fmla="*/ 0 w 4619752"/>
              <a:gd name="connsiteY4" fmla="*/ 57301 h 929005"/>
              <a:gd name="connsiteX5" fmla="*/ 57301 w 4619752"/>
              <a:gd name="connsiteY5" fmla="*/ 0 h 929005"/>
              <a:gd name="connsiteX6" fmla="*/ 4619752 w 4619752"/>
              <a:gd name="connsiteY6" fmla="*/ 148741 h 929005"/>
              <a:gd name="connsiteX0" fmla="*/ 4528312 w 4528312"/>
              <a:gd name="connsiteY0" fmla="*/ 871704 h 929005"/>
              <a:gd name="connsiteX1" fmla="*/ 4471011 w 4528312"/>
              <a:gd name="connsiteY1" fmla="*/ 929005 h 929005"/>
              <a:gd name="connsiteX2" fmla="*/ 57301 w 4528312"/>
              <a:gd name="connsiteY2" fmla="*/ 929005 h 929005"/>
              <a:gd name="connsiteX3" fmla="*/ 0 w 4528312"/>
              <a:gd name="connsiteY3" fmla="*/ 871704 h 929005"/>
              <a:gd name="connsiteX4" fmla="*/ 0 w 4528312"/>
              <a:gd name="connsiteY4" fmla="*/ 57301 h 929005"/>
              <a:gd name="connsiteX5" fmla="*/ 57301 w 4528312"/>
              <a:gd name="connsiteY5" fmla="*/ 0 h 929005"/>
              <a:gd name="connsiteX0" fmla="*/ 4471011 w 4471011"/>
              <a:gd name="connsiteY0" fmla="*/ 929005 h 929005"/>
              <a:gd name="connsiteX1" fmla="*/ 57301 w 4471011"/>
              <a:gd name="connsiteY1" fmla="*/ 929005 h 929005"/>
              <a:gd name="connsiteX2" fmla="*/ 0 w 4471011"/>
              <a:gd name="connsiteY2" fmla="*/ 871704 h 929005"/>
              <a:gd name="connsiteX3" fmla="*/ 0 w 4471011"/>
              <a:gd name="connsiteY3" fmla="*/ 57301 h 929005"/>
              <a:gd name="connsiteX4" fmla="*/ 57301 w 4471011"/>
              <a:gd name="connsiteY4" fmla="*/ 0 h 929005"/>
              <a:gd name="connsiteX0" fmla="*/ 4471011 w 4471011"/>
              <a:gd name="connsiteY0" fmla="*/ 871704 h 871704"/>
              <a:gd name="connsiteX1" fmla="*/ 57301 w 4471011"/>
              <a:gd name="connsiteY1" fmla="*/ 871704 h 871704"/>
              <a:gd name="connsiteX2" fmla="*/ 0 w 4471011"/>
              <a:gd name="connsiteY2" fmla="*/ 814403 h 871704"/>
              <a:gd name="connsiteX3" fmla="*/ 0 w 4471011"/>
              <a:gd name="connsiteY3" fmla="*/ 0 h 871704"/>
              <a:gd name="connsiteX0" fmla="*/ 4483702 w 4483702"/>
              <a:gd name="connsiteY0" fmla="*/ 420600 h 420600"/>
              <a:gd name="connsiteX1" fmla="*/ 69992 w 4483702"/>
              <a:gd name="connsiteY1" fmla="*/ 420600 h 420600"/>
              <a:gd name="connsiteX2" fmla="*/ 12691 w 4483702"/>
              <a:gd name="connsiteY2" fmla="*/ 363299 h 420600"/>
              <a:gd name="connsiteX3" fmla="*/ 0 w 4483702"/>
              <a:gd name="connsiteY3" fmla="*/ 0 h 420600"/>
              <a:gd name="connsiteX0" fmla="*/ 4471011 w 4471011"/>
              <a:gd name="connsiteY0" fmla="*/ 427688 h 427688"/>
              <a:gd name="connsiteX1" fmla="*/ 57301 w 4471011"/>
              <a:gd name="connsiteY1" fmla="*/ 427688 h 427688"/>
              <a:gd name="connsiteX2" fmla="*/ 0 w 4471011"/>
              <a:gd name="connsiteY2" fmla="*/ 370387 h 427688"/>
              <a:gd name="connsiteX3" fmla="*/ 2066 w 4471011"/>
              <a:gd name="connsiteY3" fmla="*/ 0 h 427688"/>
              <a:gd name="connsiteX0" fmla="*/ 2560476 w 2560476"/>
              <a:gd name="connsiteY0" fmla="*/ 427688 h 427688"/>
              <a:gd name="connsiteX1" fmla="*/ 57301 w 2560476"/>
              <a:gd name="connsiteY1" fmla="*/ 427688 h 427688"/>
              <a:gd name="connsiteX2" fmla="*/ 0 w 2560476"/>
              <a:gd name="connsiteY2" fmla="*/ 370387 h 427688"/>
              <a:gd name="connsiteX3" fmla="*/ 2066 w 2560476"/>
              <a:gd name="connsiteY3" fmla="*/ 0 h 427688"/>
              <a:gd name="connsiteX0" fmla="*/ 2561831 w 2561831"/>
              <a:gd name="connsiteY0" fmla="*/ 300688 h 300688"/>
              <a:gd name="connsiteX1" fmla="*/ 58656 w 2561831"/>
              <a:gd name="connsiteY1" fmla="*/ 300688 h 300688"/>
              <a:gd name="connsiteX2" fmla="*/ 1355 w 2561831"/>
              <a:gd name="connsiteY2" fmla="*/ 243387 h 300688"/>
              <a:gd name="connsiteX3" fmla="*/ 116 w 2561831"/>
              <a:gd name="connsiteY3" fmla="*/ 0 h 300688"/>
            </a:gdLst>
            <a:ahLst/>
            <a:cxnLst>
              <a:cxn ang="0">
                <a:pos x="connsiteX0" y="connsiteY0"/>
              </a:cxn>
              <a:cxn ang="0">
                <a:pos x="connsiteX1" y="connsiteY1"/>
              </a:cxn>
              <a:cxn ang="0">
                <a:pos x="connsiteX2" y="connsiteY2"/>
              </a:cxn>
              <a:cxn ang="0">
                <a:pos x="connsiteX3" y="connsiteY3"/>
              </a:cxn>
            </a:cxnLst>
            <a:rect l="l" t="t" r="r" b="b"/>
            <a:pathLst>
              <a:path w="2561831" h="300688">
                <a:moveTo>
                  <a:pt x="2561831" y="300688"/>
                </a:moveTo>
                <a:lnTo>
                  <a:pt x="58656" y="300688"/>
                </a:lnTo>
                <a:cubicBezTo>
                  <a:pt x="27010" y="300688"/>
                  <a:pt x="1355" y="275033"/>
                  <a:pt x="1355" y="243387"/>
                </a:cubicBezTo>
                <a:cubicBezTo>
                  <a:pt x="2044" y="119925"/>
                  <a:pt x="-573" y="123462"/>
                  <a:pt x="116" y="0"/>
                </a:cubicBezTo>
              </a:path>
            </a:pathLst>
          </a:custGeom>
          <a:noFill/>
          <a:ln w="63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1" name="Rounded Rectangle 1">
            <a:extLst>
              <a:ext uri="{FF2B5EF4-FFF2-40B4-BE49-F238E27FC236}">
                <a16:creationId xmlns:a16="http://schemas.microsoft.com/office/drawing/2014/main" id="{F1D52E8E-F432-CF4B-8FBC-1055EEC8FD17}"/>
              </a:ext>
            </a:extLst>
          </p:cNvPr>
          <p:cNvSpPr/>
          <p:nvPr/>
        </p:nvSpPr>
        <p:spPr>
          <a:xfrm>
            <a:off x="486602" y="5232344"/>
            <a:ext cx="3437017" cy="323741"/>
          </a:xfrm>
          <a:custGeom>
            <a:avLst/>
            <a:gdLst>
              <a:gd name="connsiteX0" fmla="*/ 0 w 4528312"/>
              <a:gd name="connsiteY0" fmla="*/ 57301 h 929005"/>
              <a:gd name="connsiteX1" fmla="*/ 57301 w 4528312"/>
              <a:gd name="connsiteY1" fmla="*/ 0 h 929005"/>
              <a:gd name="connsiteX2" fmla="*/ 4471011 w 4528312"/>
              <a:gd name="connsiteY2" fmla="*/ 0 h 929005"/>
              <a:gd name="connsiteX3" fmla="*/ 4528312 w 4528312"/>
              <a:gd name="connsiteY3" fmla="*/ 57301 h 929005"/>
              <a:gd name="connsiteX4" fmla="*/ 4528312 w 4528312"/>
              <a:gd name="connsiteY4" fmla="*/ 871704 h 929005"/>
              <a:gd name="connsiteX5" fmla="*/ 4471011 w 4528312"/>
              <a:gd name="connsiteY5" fmla="*/ 929005 h 929005"/>
              <a:gd name="connsiteX6" fmla="*/ 57301 w 4528312"/>
              <a:gd name="connsiteY6" fmla="*/ 929005 h 929005"/>
              <a:gd name="connsiteX7" fmla="*/ 0 w 4528312"/>
              <a:gd name="connsiteY7" fmla="*/ 871704 h 929005"/>
              <a:gd name="connsiteX8" fmla="*/ 0 w 4528312"/>
              <a:gd name="connsiteY8" fmla="*/ 57301 h 929005"/>
              <a:gd name="connsiteX0" fmla="*/ 4528312 w 4619752"/>
              <a:gd name="connsiteY0" fmla="*/ 57301 h 929005"/>
              <a:gd name="connsiteX1" fmla="*/ 4528312 w 4619752"/>
              <a:gd name="connsiteY1" fmla="*/ 871704 h 929005"/>
              <a:gd name="connsiteX2" fmla="*/ 4471011 w 4619752"/>
              <a:gd name="connsiteY2" fmla="*/ 929005 h 929005"/>
              <a:gd name="connsiteX3" fmla="*/ 57301 w 4619752"/>
              <a:gd name="connsiteY3" fmla="*/ 929005 h 929005"/>
              <a:gd name="connsiteX4" fmla="*/ 0 w 4619752"/>
              <a:gd name="connsiteY4" fmla="*/ 871704 h 929005"/>
              <a:gd name="connsiteX5" fmla="*/ 0 w 4619752"/>
              <a:gd name="connsiteY5" fmla="*/ 57301 h 929005"/>
              <a:gd name="connsiteX6" fmla="*/ 57301 w 4619752"/>
              <a:gd name="connsiteY6" fmla="*/ 0 h 929005"/>
              <a:gd name="connsiteX7" fmla="*/ 4471011 w 4619752"/>
              <a:gd name="connsiteY7" fmla="*/ 0 h 929005"/>
              <a:gd name="connsiteX8" fmla="*/ 4619752 w 4619752"/>
              <a:gd name="connsiteY8" fmla="*/ 148741 h 929005"/>
              <a:gd name="connsiteX0" fmla="*/ 4528312 w 4619752"/>
              <a:gd name="connsiteY0" fmla="*/ 57301 h 929005"/>
              <a:gd name="connsiteX1" fmla="*/ 4528312 w 4619752"/>
              <a:gd name="connsiteY1" fmla="*/ 871704 h 929005"/>
              <a:gd name="connsiteX2" fmla="*/ 4471011 w 4619752"/>
              <a:gd name="connsiteY2" fmla="*/ 929005 h 929005"/>
              <a:gd name="connsiteX3" fmla="*/ 57301 w 4619752"/>
              <a:gd name="connsiteY3" fmla="*/ 929005 h 929005"/>
              <a:gd name="connsiteX4" fmla="*/ 0 w 4619752"/>
              <a:gd name="connsiteY4" fmla="*/ 871704 h 929005"/>
              <a:gd name="connsiteX5" fmla="*/ 0 w 4619752"/>
              <a:gd name="connsiteY5" fmla="*/ 57301 h 929005"/>
              <a:gd name="connsiteX6" fmla="*/ 57301 w 4619752"/>
              <a:gd name="connsiteY6" fmla="*/ 0 h 929005"/>
              <a:gd name="connsiteX7" fmla="*/ 4619752 w 4619752"/>
              <a:gd name="connsiteY7" fmla="*/ 148741 h 929005"/>
              <a:gd name="connsiteX0" fmla="*/ 4528312 w 4619752"/>
              <a:gd name="connsiteY0" fmla="*/ 871704 h 929005"/>
              <a:gd name="connsiteX1" fmla="*/ 4471011 w 4619752"/>
              <a:gd name="connsiteY1" fmla="*/ 929005 h 929005"/>
              <a:gd name="connsiteX2" fmla="*/ 57301 w 4619752"/>
              <a:gd name="connsiteY2" fmla="*/ 929005 h 929005"/>
              <a:gd name="connsiteX3" fmla="*/ 0 w 4619752"/>
              <a:gd name="connsiteY3" fmla="*/ 871704 h 929005"/>
              <a:gd name="connsiteX4" fmla="*/ 0 w 4619752"/>
              <a:gd name="connsiteY4" fmla="*/ 57301 h 929005"/>
              <a:gd name="connsiteX5" fmla="*/ 57301 w 4619752"/>
              <a:gd name="connsiteY5" fmla="*/ 0 h 929005"/>
              <a:gd name="connsiteX6" fmla="*/ 4619752 w 4619752"/>
              <a:gd name="connsiteY6" fmla="*/ 148741 h 929005"/>
              <a:gd name="connsiteX0" fmla="*/ 4528312 w 4528312"/>
              <a:gd name="connsiteY0" fmla="*/ 871704 h 929005"/>
              <a:gd name="connsiteX1" fmla="*/ 4471011 w 4528312"/>
              <a:gd name="connsiteY1" fmla="*/ 929005 h 929005"/>
              <a:gd name="connsiteX2" fmla="*/ 57301 w 4528312"/>
              <a:gd name="connsiteY2" fmla="*/ 929005 h 929005"/>
              <a:gd name="connsiteX3" fmla="*/ 0 w 4528312"/>
              <a:gd name="connsiteY3" fmla="*/ 871704 h 929005"/>
              <a:gd name="connsiteX4" fmla="*/ 0 w 4528312"/>
              <a:gd name="connsiteY4" fmla="*/ 57301 h 929005"/>
              <a:gd name="connsiteX5" fmla="*/ 57301 w 4528312"/>
              <a:gd name="connsiteY5" fmla="*/ 0 h 929005"/>
              <a:gd name="connsiteX0" fmla="*/ 4471011 w 4471011"/>
              <a:gd name="connsiteY0" fmla="*/ 929005 h 929005"/>
              <a:gd name="connsiteX1" fmla="*/ 57301 w 4471011"/>
              <a:gd name="connsiteY1" fmla="*/ 929005 h 929005"/>
              <a:gd name="connsiteX2" fmla="*/ 0 w 4471011"/>
              <a:gd name="connsiteY2" fmla="*/ 871704 h 929005"/>
              <a:gd name="connsiteX3" fmla="*/ 0 w 4471011"/>
              <a:gd name="connsiteY3" fmla="*/ 57301 h 929005"/>
              <a:gd name="connsiteX4" fmla="*/ 57301 w 4471011"/>
              <a:gd name="connsiteY4" fmla="*/ 0 h 929005"/>
              <a:gd name="connsiteX0" fmla="*/ 4471011 w 4471011"/>
              <a:gd name="connsiteY0" fmla="*/ 871704 h 871704"/>
              <a:gd name="connsiteX1" fmla="*/ 57301 w 4471011"/>
              <a:gd name="connsiteY1" fmla="*/ 871704 h 871704"/>
              <a:gd name="connsiteX2" fmla="*/ 0 w 4471011"/>
              <a:gd name="connsiteY2" fmla="*/ 814403 h 871704"/>
              <a:gd name="connsiteX3" fmla="*/ 0 w 4471011"/>
              <a:gd name="connsiteY3" fmla="*/ 0 h 871704"/>
              <a:gd name="connsiteX0" fmla="*/ 4483702 w 4483702"/>
              <a:gd name="connsiteY0" fmla="*/ 420600 h 420600"/>
              <a:gd name="connsiteX1" fmla="*/ 69992 w 4483702"/>
              <a:gd name="connsiteY1" fmla="*/ 420600 h 420600"/>
              <a:gd name="connsiteX2" fmla="*/ 12691 w 4483702"/>
              <a:gd name="connsiteY2" fmla="*/ 363299 h 420600"/>
              <a:gd name="connsiteX3" fmla="*/ 0 w 4483702"/>
              <a:gd name="connsiteY3" fmla="*/ 0 h 420600"/>
              <a:gd name="connsiteX0" fmla="*/ 4471011 w 4471011"/>
              <a:gd name="connsiteY0" fmla="*/ 427688 h 427688"/>
              <a:gd name="connsiteX1" fmla="*/ 57301 w 4471011"/>
              <a:gd name="connsiteY1" fmla="*/ 427688 h 427688"/>
              <a:gd name="connsiteX2" fmla="*/ 0 w 4471011"/>
              <a:gd name="connsiteY2" fmla="*/ 370387 h 427688"/>
              <a:gd name="connsiteX3" fmla="*/ 2066 w 4471011"/>
              <a:gd name="connsiteY3" fmla="*/ 0 h 427688"/>
              <a:gd name="connsiteX0" fmla="*/ 3760595 w 3760595"/>
              <a:gd name="connsiteY0" fmla="*/ 427688 h 427688"/>
              <a:gd name="connsiteX1" fmla="*/ 57301 w 3760595"/>
              <a:gd name="connsiteY1" fmla="*/ 427688 h 427688"/>
              <a:gd name="connsiteX2" fmla="*/ 0 w 3760595"/>
              <a:gd name="connsiteY2" fmla="*/ 370387 h 427688"/>
              <a:gd name="connsiteX3" fmla="*/ 2066 w 3760595"/>
              <a:gd name="connsiteY3" fmla="*/ 0 h 427688"/>
              <a:gd name="connsiteX0" fmla="*/ 3760595 w 3760595"/>
              <a:gd name="connsiteY0" fmla="*/ 295166 h 295166"/>
              <a:gd name="connsiteX1" fmla="*/ 57301 w 3760595"/>
              <a:gd name="connsiteY1" fmla="*/ 295166 h 295166"/>
              <a:gd name="connsiteX2" fmla="*/ 0 w 3760595"/>
              <a:gd name="connsiteY2" fmla="*/ 237865 h 295166"/>
              <a:gd name="connsiteX3" fmla="*/ 2066 w 3760595"/>
              <a:gd name="connsiteY3" fmla="*/ 0 h 295166"/>
              <a:gd name="connsiteX0" fmla="*/ 3760595 w 3760595"/>
              <a:gd name="connsiteY0" fmla="*/ 323741 h 323741"/>
              <a:gd name="connsiteX1" fmla="*/ 57301 w 3760595"/>
              <a:gd name="connsiteY1" fmla="*/ 323741 h 323741"/>
              <a:gd name="connsiteX2" fmla="*/ 0 w 3760595"/>
              <a:gd name="connsiteY2" fmla="*/ 266440 h 323741"/>
              <a:gd name="connsiteX3" fmla="*/ 2066 w 3760595"/>
              <a:gd name="connsiteY3" fmla="*/ 0 h 323741"/>
            </a:gdLst>
            <a:ahLst/>
            <a:cxnLst>
              <a:cxn ang="0">
                <a:pos x="connsiteX0" y="connsiteY0"/>
              </a:cxn>
              <a:cxn ang="0">
                <a:pos x="connsiteX1" y="connsiteY1"/>
              </a:cxn>
              <a:cxn ang="0">
                <a:pos x="connsiteX2" y="connsiteY2"/>
              </a:cxn>
              <a:cxn ang="0">
                <a:pos x="connsiteX3" y="connsiteY3"/>
              </a:cxn>
            </a:cxnLst>
            <a:rect l="l" t="t" r="r" b="b"/>
            <a:pathLst>
              <a:path w="3760595" h="323741">
                <a:moveTo>
                  <a:pt x="3760595" y="323741"/>
                </a:moveTo>
                <a:lnTo>
                  <a:pt x="57301" y="323741"/>
                </a:lnTo>
                <a:cubicBezTo>
                  <a:pt x="25655" y="323741"/>
                  <a:pt x="0" y="298086"/>
                  <a:pt x="0" y="266440"/>
                </a:cubicBezTo>
                <a:cubicBezTo>
                  <a:pt x="689" y="142978"/>
                  <a:pt x="1377" y="123462"/>
                  <a:pt x="2066" y="0"/>
                </a:cubicBezTo>
              </a:path>
            </a:pathLst>
          </a:custGeom>
          <a:noFill/>
          <a:ln w="63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 name="Rounded Rectangle 2">
            <a:extLst>
              <a:ext uri="{FF2B5EF4-FFF2-40B4-BE49-F238E27FC236}">
                <a16:creationId xmlns:a16="http://schemas.microsoft.com/office/drawing/2014/main" id="{CF97F75C-1759-0036-2CA3-F9DE17D9A9DF}"/>
              </a:ext>
            </a:extLst>
          </p:cNvPr>
          <p:cNvSpPr/>
          <p:nvPr/>
        </p:nvSpPr>
        <p:spPr>
          <a:xfrm>
            <a:off x="-104852" y="3685181"/>
            <a:ext cx="8519010" cy="444844"/>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48000" tIns="45720" rIns="91440" bIns="45720" rtlCol="0" anchor="ctr"/>
          <a:lstStyle/>
          <a:p>
            <a:pPr>
              <a:spcAft>
                <a:spcPct val="0"/>
              </a:spcAft>
              <a:defRPr/>
            </a:pPr>
            <a:r>
              <a:rPr lang="en-GB" sz="2000" b="1" err="1">
                <a:solidFill>
                  <a:schemeClr val="accent2"/>
                </a:solidFill>
                <a:latin typeface="Calibri"/>
                <a:cs typeface="Calibri"/>
              </a:rPr>
              <a:t>Pilootprojecten</a:t>
            </a:r>
            <a:r>
              <a:rPr lang="en-GB" sz="2000" b="1">
                <a:solidFill>
                  <a:schemeClr val="accent2"/>
                </a:solidFill>
                <a:latin typeface="Calibri"/>
                <a:cs typeface="Calibri"/>
              </a:rPr>
              <a:t> </a:t>
            </a:r>
            <a:r>
              <a:rPr lang="en-GB" sz="2000" b="1" err="1">
                <a:solidFill>
                  <a:schemeClr val="accent2"/>
                </a:solidFill>
                <a:latin typeface="Calibri"/>
                <a:cs typeface="Calibri"/>
              </a:rPr>
              <a:t>bij</a:t>
            </a:r>
            <a:r>
              <a:rPr lang="en-GB" sz="2000" b="1">
                <a:solidFill>
                  <a:schemeClr val="accent2"/>
                </a:solidFill>
                <a:latin typeface="Calibri"/>
                <a:cs typeface="Calibri"/>
              </a:rPr>
              <a:t> Infrabel </a:t>
            </a:r>
            <a:r>
              <a:rPr lang="en-GB" sz="2000" b="1" err="1">
                <a:solidFill>
                  <a:schemeClr val="accent2"/>
                </a:solidFill>
                <a:latin typeface="Calibri"/>
                <a:cs typeface="Calibri"/>
              </a:rPr>
              <a:t>en</a:t>
            </a:r>
            <a:r>
              <a:rPr lang="en-GB" sz="2000" b="1">
                <a:solidFill>
                  <a:schemeClr val="accent2"/>
                </a:solidFill>
                <a:latin typeface="Calibri"/>
                <a:cs typeface="Calibri"/>
              </a:rPr>
              <a:t> TUC RAIL… </a:t>
            </a:r>
            <a:r>
              <a:rPr lang="en-GB" sz="2000" b="1" err="1">
                <a:solidFill>
                  <a:schemeClr val="accent2"/>
                </a:solidFill>
                <a:latin typeface="Calibri"/>
                <a:cs typeface="Calibri"/>
              </a:rPr>
              <a:t>vooraleer</a:t>
            </a:r>
            <a:r>
              <a:rPr lang="en-GB" sz="2000" b="1">
                <a:solidFill>
                  <a:schemeClr val="accent2"/>
                </a:solidFill>
                <a:latin typeface="Calibri"/>
                <a:cs typeface="Calibri"/>
              </a:rPr>
              <a:t> </a:t>
            </a:r>
            <a:r>
              <a:rPr lang="en-GB" sz="2000" b="1" err="1">
                <a:solidFill>
                  <a:schemeClr val="accent2"/>
                </a:solidFill>
                <a:latin typeface="Calibri"/>
                <a:cs typeface="Calibri"/>
              </a:rPr>
              <a:t>algemene</a:t>
            </a:r>
            <a:r>
              <a:rPr lang="en-GB" sz="2000" b="1">
                <a:solidFill>
                  <a:schemeClr val="accent2"/>
                </a:solidFill>
                <a:latin typeface="Calibri"/>
                <a:cs typeface="Calibri"/>
              </a:rPr>
              <a:t> </a:t>
            </a:r>
            <a:r>
              <a:rPr lang="en-GB" sz="2000" b="1" err="1">
                <a:solidFill>
                  <a:schemeClr val="accent2"/>
                </a:solidFill>
                <a:latin typeface="Calibri"/>
                <a:cs typeface="Calibri"/>
              </a:rPr>
              <a:t>invoering</a:t>
            </a:r>
            <a:r>
              <a:rPr lang="en-GB" sz="2000" b="1">
                <a:solidFill>
                  <a:schemeClr val="accent2"/>
                </a:solidFill>
                <a:latin typeface="Calibri"/>
                <a:cs typeface="Calibri"/>
              </a:rPr>
              <a:t>!</a:t>
            </a:r>
          </a:p>
        </p:txBody>
      </p:sp>
      <p:sp>
        <p:nvSpPr>
          <p:cNvPr id="4" name="Rounded Rectangle 1">
            <a:extLst>
              <a:ext uri="{FF2B5EF4-FFF2-40B4-BE49-F238E27FC236}">
                <a16:creationId xmlns:a16="http://schemas.microsoft.com/office/drawing/2014/main" id="{81E4660F-84D7-A5AC-D6B3-C48EDFF4AA1A}"/>
              </a:ext>
            </a:extLst>
          </p:cNvPr>
          <p:cNvSpPr/>
          <p:nvPr/>
        </p:nvSpPr>
        <p:spPr>
          <a:xfrm>
            <a:off x="481841" y="3816232"/>
            <a:ext cx="3440477" cy="281638"/>
          </a:xfrm>
          <a:custGeom>
            <a:avLst/>
            <a:gdLst>
              <a:gd name="connsiteX0" fmla="*/ 0 w 4528312"/>
              <a:gd name="connsiteY0" fmla="*/ 57301 h 929005"/>
              <a:gd name="connsiteX1" fmla="*/ 57301 w 4528312"/>
              <a:gd name="connsiteY1" fmla="*/ 0 h 929005"/>
              <a:gd name="connsiteX2" fmla="*/ 4471011 w 4528312"/>
              <a:gd name="connsiteY2" fmla="*/ 0 h 929005"/>
              <a:gd name="connsiteX3" fmla="*/ 4528312 w 4528312"/>
              <a:gd name="connsiteY3" fmla="*/ 57301 h 929005"/>
              <a:gd name="connsiteX4" fmla="*/ 4528312 w 4528312"/>
              <a:gd name="connsiteY4" fmla="*/ 871704 h 929005"/>
              <a:gd name="connsiteX5" fmla="*/ 4471011 w 4528312"/>
              <a:gd name="connsiteY5" fmla="*/ 929005 h 929005"/>
              <a:gd name="connsiteX6" fmla="*/ 57301 w 4528312"/>
              <a:gd name="connsiteY6" fmla="*/ 929005 h 929005"/>
              <a:gd name="connsiteX7" fmla="*/ 0 w 4528312"/>
              <a:gd name="connsiteY7" fmla="*/ 871704 h 929005"/>
              <a:gd name="connsiteX8" fmla="*/ 0 w 4528312"/>
              <a:gd name="connsiteY8" fmla="*/ 57301 h 929005"/>
              <a:gd name="connsiteX0" fmla="*/ 4528312 w 4619752"/>
              <a:gd name="connsiteY0" fmla="*/ 57301 h 929005"/>
              <a:gd name="connsiteX1" fmla="*/ 4528312 w 4619752"/>
              <a:gd name="connsiteY1" fmla="*/ 871704 h 929005"/>
              <a:gd name="connsiteX2" fmla="*/ 4471011 w 4619752"/>
              <a:gd name="connsiteY2" fmla="*/ 929005 h 929005"/>
              <a:gd name="connsiteX3" fmla="*/ 57301 w 4619752"/>
              <a:gd name="connsiteY3" fmla="*/ 929005 h 929005"/>
              <a:gd name="connsiteX4" fmla="*/ 0 w 4619752"/>
              <a:gd name="connsiteY4" fmla="*/ 871704 h 929005"/>
              <a:gd name="connsiteX5" fmla="*/ 0 w 4619752"/>
              <a:gd name="connsiteY5" fmla="*/ 57301 h 929005"/>
              <a:gd name="connsiteX6" fmla="*/ 57301 w 4619752"/>
              <a:gd name="connsiteY6" fmla="*/ 0 h 929005"/>
              <a:gd name="connsiteX7" fmla="*/ 4471011 w 4619752"/>
              <a:gd name="connsiteY7" fmla="*/ 0 h 929005"/>
              <a:gd name="connsiteX8" fmla="*/ 4619752 w 4619752"/>
              <a:gd name="connsiteY8" fmla="*/ 148741 h 929005"/>
              <a:gd name="connsiteX0" fmla="*/ 4528312 w 4619752"/>
              <a:gd name="connsiteY0" fmla="*/ 57301 h 929005"/>
              <a:gd name="connsiteX1" fmla="*/ 4528312 w 4619752"/>
              <a:gd name="connsiteY1" fmla="*/ 871704 h 929005"/>
              <a:gd name="connsiteX2" fmla="*/ 4471011 w 4619752"/>
              <a:gd name="connsiteY2" fmla="*/ 929005 h 929005"/>
              <a:gd name="connsiteX3" fmla="*/ 57301 w 4619752"/>
              <a:gd name="connsiteY3" fmla="*/ 929005 h 929005"/>
              <a:gd name="connsiteX4" fmla="*/ 0 w 4619752"/>
              <a:gd name="connsiteY4" fmla="*/ 871704 h 929005"/>
              <a:gd name="connsiteX5" fmla="*/ 0 w 4619752"/>
              <a:gd name="connsiteY5" fmla="*/ 57301 h 929005"/>
              <a:gd name="connsiteX6" fmla="*/ 57301 w 4619752"/>
              <a:gd name="connsiteY6" fmla="*/ 0 h 929005"/>
              <a:gd name="connsiteX7" fmla="*/ 4619752 w 4619752"/>
              <a:gd name="connsiteY7" fmla="*/ 148741 h 929005"/>
              <a:gd name="connsiteX0" fmla="*/ 4528312 w 4619752"/>
              <a:gd name="connsiteY0" fmla="*/ 871704 h 929005"/>
              <a:gd name="connsiteX1" fmla="*/ 4471011 w 4619752"/>
              <a:gd name="connsiteY1" fmla="*/ 929005 h 929005"/>
              <a:gd name="connsiteX2" fmla="*/ 57301 w 4619752"/>
              <a:gd name="connsiteY2" fmla="*/ 929005 h 929005"/>
              <a:gd name="connsiteX3" fmla="*/ 0 w 4619752"/>
              <a:gd name="connsiteY3" fmla="*/ 871704 h 929005"/>
              <a:gd name="connsiteX4" fmla="*/ 0 w 4619752"/>
              <a:gd name="connsiteY4" fmla="*/ 57301 h 929005"/>
              <a:gd name="connsiteX5" fmla="*/ 57301 w 4619752"/>
              <a:gd name="connsiteY5" fmla="*/ 0 h 929005"/>
              <a:gd name="connsiteX6" fmla="*/ 4619752 w 4619752"/>
              <a:gd name="connsiteY6" fmla="*/ 148741 h 929005"/>
              <a:gd name="connsiteX0" fmla="*/ 4528312 w 4528312"/>
              <a:gd name="connsiteY0" fmla="*/ 871704 h 929005"/>
              <a:gd name="connsiteX1" fmla="*/ 4471011 w 4528312"/>
              <a:gd name="connsiteY1" fmla="*/ 929005 h 929005"/>
              <a:gd name="connsiteX2" fmla="*/ 57301 w 4528312"/>
              <a:gd name="connsiteY2" fmla="*/ 929005 h 929005"/>
              <a:gd name="connsiteX3" fmla="*/ 0 w 4528312"/>
              <a:gd name="connsiteY3" fmla="*/ 871704 h 929005"/>
              <a:gd name="connsiteX4" fmla="*/ 0 w 4528312"/>
              <a:gd name="connsiteY4" fmla="*/ 57301 h 929005"/>
              <a:gd name="connsiteX5" fmla="*/ 57301 w 4528312"/>
              <a:gd name="connsiteY5" fmla="*/ 0 h 929005"/>
              <a:gd name="connsiteX0" fmla="*/ 4471011 w 4471011"/>
              <a:gd name="connsiteY0" fmla="*/ 929005 h 929005"/>
              <a:gd name="connsiteX1" fmla="*/ 57301 w 4471011"/>
              <a:gd name="connsiteY1" fmla="*/ 929005 h 929005"/>
              <a:gd name="connsiteX2" fmla="*/ 0 w 4471011"/>
              <a:gd name="connsiteY2" fmla="*/ 871704 h 929005"/>
              <a:gd name="connsiteX3" fmla="*/ 0 w 4471011"/>
              <a:gd name="connsiteY3" fmla="*/ 57301 h 929005"/>
              <a:gd name="connsiteX4" fmla="*/ 57301 w 4471011"/>
              <a:gd name="connsiteY4" fmla="*/ 0 h 929005"/>
              <a:gd name="connsiteX0" fmla="*/ 4471011 w 4471011"/>
              <a:gd name="connsiteY0" fmla="*/ 871704 h 871704"/>
              <a:gd name="connsiteX1" fmla="*/ 57301 w 4471011"/>
              <a:gd name="connsiteY1" fmla="*/ 871704 h 871704"/>
              <a:gd name="connsiteX2" fmla="*/ 0 w 4471011"/>
              <a:gd name="connsiteY2" fmla="*/ 814403 h 871704"/>
              <a:gd name="connsiteX3" fmla="*/ 0 w 4471011"/>
              <a:gd name="connsiteY3" fmla="*/ 0 h 871704"/>
              <a:gd name="connsiteX0" fmla="*/ 4483702 w 4483702"/>
              <a:gd name="connsiteY0" fmla="*/ 420600 h 420600"/>
              <a:gd name="connsiteX1" fmla="*/ 69992 w 4483702"/>
              <a:gd name="connsiteY1" fmla="*/ 420600 h 420600"/>
              <a:gd name="connsiteX2" fmla="*/ 12691 w 4483702"/>
              <a:gd name="connsiteY2" fmla="*/ 363299 h 420600"/>
              <a:gd name="connsiteX3" fmla="*/ 0 w 4483702"/>
              <a:gd name="connsiteY3" fmla="*/ 0 h 420600"/>
              <a:gd name="connsiteX0" fmla="*/ 4471011 w 4471011"/>
              <a:gd name="connsiteY0" fmla="*/ 427688 h 427688"/>
              <a:gd name="connsiteX1" fmla="*/ 57301 w 4471011"/>
              <a:gd name="connsiteY1" fmla="*/ 427688 h 427688"/>
              <a:gd name="connsiteX2" fmla="*/ 0 w 4471011"/>
              <a:gd name="connsiteY2" fmla="*/ 370387 h 427688"/>
              <a:gd name="connsiteX3" fmla="*/ 2066 w 4471011"/>
              <a:gd name="connsiteY3" fmla="*/ 0 h 427688"/>
              <a:gd name="connsiteX0" fmla="*/ 3581267 w 3581267"/>
              <a:gd name="connsiteY0" fmla="*/ 427688 h 427688"/>
              <a:gd name="connsiteX1" fmla="*/ 57301 w 3581267"/>
              <a:gd name="connsiteY1" fmla="*/ 427688 h 427688"/>
              <a:gd name="connsiteX2" fmla="*/ 0 w 3581267"/>
              <a:gd name="connsiteY2" fmla="*/ 370387 h 427688"/>
              <a:gd name="connsiteX3" fmla="*/ 2066 w 3581267"/>
              <a:gd name="connsiteY3" fmla="*/ 0 h 427688"/>
              <a:gd name="connsiteX0" fmla="*/ 3581267 w 3581267"/>
              <a:gd name="connsiteY0" fmla="*/ 281638 h 281638"/>
              <a:gd name="connsiteX1" fmla="*/ 57301 w 3581267"/>
              <a:gd name="connsiteY1" fmla="*/ 281638 h 281638"/>
              <a:gd name="connsiteX2" fmla="*/ 0 w 3581267"/>
              <a:gd name="connsiteY2" fmla="*/ 224337 h 281638"/>
              <a:gd name="connsiteX3" fmla="*/ 2066 w 3581267"/>
              <a:gd name="connsiteY3" fmla="*/ 0 h 281638"/>
            </a:gdLst>
            <a:ahLst/>
            <a:cxnLst>
              <a:cxn ang="0">
                <a:pos x="connsiteX0" y="connsiteY0"/>
              </a:cxn>
              <a:cxn ang="0">
                <a:pos x="connsiteX1" y="connsiteY1"/>
              </a:cxn>
              <a:cxn ang="0">
                <a:pos x="connsiteX2" y="connsiteY2"/>
              </a:cxn>
              <a:cxn ang="0">
                <a:pos x="connsiteX3" y="connsiteY3"/>
              </a:cxn>
            </a:cxnLst>
            <a:rect l="l" t="t" r="r" b="b"/>
            <a:pathLst>
              <a:path w="3581267" h="281638">
                <a:moveTo>
                  <a:pt x="3581267" y="281638"/>
                </a:moveTo>
                <a:lnTo>
                  <a:pt x="57301" y="281638"/>
                </a:lnTo>
                <a:cubicBezTo>
                  <a:pt x="25655" y="281638"/>
                  <a:pt x="0" y="255983"/>
                  <a:pt x="0" y="224337"/>
                </a:cubicBezTo>
                <a:cubicBezTo>
                  <a:pt x="689" y="100875"/>
                  <a:pt x="1377" y="123462"/>
                  <a:pt x="2066" y="0"/>
                </a:cubicBezTo>
              </a:path>
            </a:pathLst>
          </a:custGeom>
          <a:noFill/>
          <a:ln w="635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556862548"/>
      </p:ext>
    </p:extLst>
  </p:cSld>
  <p:clrMapOvr>
    <a:masterClrMapping/>
  </p:clrMapOvr>
  <p:transition spd="slow">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853957-97FB-EB46-8AD3-1E0D00336ABE}"/>
              </a:ext>
            </a:extLst>
          </p:cNvPr>
          <p:cNvSpPr/>
          <p:nvPr/>
        </p:nvSpPr>
        <p:spPr>
          <a:xfrm>
            <a:off x="0" y="0"/>
            <a:ext cx="12192000"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ext Placeholder 1">
            <a:extLst>
              <a:ext uri="{FF2B5EF4-FFF2-40B4-BE49-F238E27FC236}">
                <a16:creationId xmlns:a16="http://schemas.microsoft.com/office/drawing/2014/main" id="{1E8FCDF7-336E-44D7-A60D-E441C363CC48}"/>
              </a:ext>
            </a:extLst>
          </p:cNvPr>
          <p:cNvSpPr>
            <a:spLocks noGrp="1"/>
          </p:cNvSpPr>
          <p:nvPr>
            <p:ph type="body" sz="quarter" idx="10"/>
          </p:nvPr>
        </p:nvSpPr>
        <p:spPr>
          <a:xfrm>
            <a:off x="5824903" y="2988836"/>
            <a:ext cx="5459396" cy="4244400"/>
          </a:xfrm>
        </p:spPr>
        <p:txBody>
          <a:bodyPr/>
          <a:lstStyle/>
          <a:p>
            <a:r>
              <a:rPr lang="en-GB" sz="3600"/>
              <a:t>Let’s talk!</a:t>
            </a:r>
          </a:p>
        </p:txBody>
      </p:sp>
      <p:pic>
        <p:nvPicPr>
          <p:cNvPr id="15" name="Image 14">
            <a:extLst>
              <a:ext uri="{FF2B5EF4-FFF2-40B4-BE49-F238E27FC236}">
                <a16:creationId xmlns:a16="http://schemas.microsoft.com/office/drawing/2014/main" id="{F56280BF-EB41-A141-A8E9-D288C7FC704D}"/>
              </a:ext>
            </a:extLst>
          </p:cNvPr>
          <p:cNvPicPr>
            <a:picLocks noChangeAspect="1"/>
          </p:cNvPicPr>
          <p:nvPr/>
        </p:nvPicPr>
        <p:blipFill rotWithShape="1">
          <a:blip r:embed="rId3"/>
          <a:srcRect r="22561"/>
          <a:stretch/>
        </p:blipFill>
        <p:spPr>
          <a:xfrm>
            <a:off x="-291317" y="3706579"/>
            <a:ext cx="6018877" cy="1776380"/>
          </a:xfrm>
          <a:prstGeom prst="rect">
            <a:avLst/>
          </a:prstGeom>
        </p:spPr>
      </p:pic>
      <p:pic>
        <p:nvPicPr>
          <p:cNvPr id="17" name="Afbeelding 6">
            <a:extLst>
              <a:ext uri="{FF2B5EF4-FFF2-40B4-BE49-F238E27FC236}">
                <a16:creationId xmlns:a16="http://schemas.microsoft.com/office/drawing/2014/main" id="{BF32D306-1F74-8748-A180-87D5B4D76AC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483317" y="6442735"/>
            <a:ext cx="345992" cy="345992"/>
          </a:xfrm>
          <a:prstGeom prst="rect">
            <a:avLst/>
          </a:prstGeom>
        </p:spPr>
      </p:pic>
      <p:pic>
        <p:nvPicPr>
          <p:cNvPr id="6" name="Afbeelding 6">
            <a:extLst>
              <a:ext uri="{FF2B5EF4-FFF2-40B4-BE49-F238E27FC236}">
                <a16:creationId xmlns:a16="http://schemas.microsoft.com/office/drawing/2014/main" id="{EFC4530A-E599-0841-8B26-311DFA7FCA7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439661" cy="439661"/>
          </a:xfrm>
          <a:prstGeom prst="rect">
            <a:avLst/>
          </a:prstGeom>
        </p:spPr>
      </p:pic>
      <p:pic>
        <p:nvPicPr>
          <p:cNvPr id="8" name="Image 14">
            <a:extLst>
              <a:ext uri="{FF2B5EF4-FFF2-40B4-BE49-F238E27FC236}">
                <a16:creationId xmlns:a16="http://schemas.microsoft.com/office/drawing/2014/main" id="{2E234592-EA47-4C40-B723-858FCC5884EE}"/>
              </a:ext>
            </a:extLst>
          </p:cNvPr>
          <p:cNvPicPr>
            <a:picLocks noChangeAspect="1"/>
          </p:cNvPicPr>
          <p:nvPr/>
        </p:nvPicPr>
        <p:blipFill rotWithShape="1">
          <a:blip r:embed="rId3"/>
          <a:srcRect r="41084"/>
          <a:stretch/>
        </p:blipFill>
        <p:spPr>
          <a:xfrm>
            <a:off x="10366735" y="3706579"/>
            <a:ext cx="4579155" cy="1776380"/>
          </a:xfrm>
          <a:prstGeom prst="rect">
            <a:avLst/>
          </a:prstGeom>
        </p:spPr>
      </p:pic>
      <p:sp>
        <p:nvSpPr>
          <p:cNvPr id="9" name="TextBox 8">
            <a:extLst>
              <a:ext uri="{FF2B5EF4-FFF2-40B4-BE49-F238E27FC236}">
                <a16:creationId xmlns:a16="http://schemas.microsoft.com/office/drawing/2014/main" id="{2D458E4A-160B-1F41-92FF-131A50041159}"/>
              </a:ext>
            </a:extLst>
          </p:cNvPr>
          <p:cNvSpPr txBox="1"/>
          <p:nvPr/>
        </p:nvSpPr>
        <p:spPr>
          <a:xfrm>
            <a:off x="1479725" y="836613"/>
            <a:ext cx="7925532" cy="1754326"/>
          </a:xfrm>
          <a:prstGeom prst="rect">
            <a:avLst/>
          </a:prstGeom>
          <a:noFill/>
        </p:spPr>
        <p:txBody>
          <a:bodyPr wrap="square" rtlCol="0">
            <a:spAutoFit/>
          </a:bodyPr>
          <a:lstStyle/>
          <a:p>
            <a:r>
              <a:rPr lang="fr-FR" sz="3600" b="1" err="1">
                <a:solidFill>
                  <a:schemeClr val="bg2"/>
                </a:solidFill>
                <a:effectLst/>
                <a:latin typeface="Calibri" panose="020F0502020204030204" pitchFamily="34" charset="0"/>
                <a:ea typeface="Calibri" panose="020F0502020204030204" pitchFamily="34" charset="0"/>
              </a:rPr>
              <a:t>Ons</a:t>
            </a:r>
            <a:r>
              <a:rPr lang="fr-FR" sz="3600" b="1">
                <a:solidFill>
                  <a:schemeClr val="bg2"/>
                </a:solidFill>
                <a:effectLst/>
                <a:latin typeface="Calibri" panose="020F0502020204030204" pitchFamily="34" charset="0"/>
                <a:ea typeface="Calibri" panose="020F0502020204030204" pitchFamily="34" charset="0"/>
              </a:rPr>
              <a:t> </a:t>
            </a:r>
            <a:r>
              <a:rPr lang="fr-FR" sz="3600" b="1" err="1">
                <a:solidFill>
                  <a:schemeClr val="bg2"/>
                </a:solidFill>
                <a:effectLst/>
                <a:latin typeface="Calibri" panose="020F0502020204030204" pitchFamily="34" charset="0"/>
                <a:ea typeface="Calibri" panose="020F0502020204030204" pitchFamily="34" charset="0"/>
              </a:rPr>
              <a:t>doel</a:t>
            </a:r>
            <a:br>
              <a:rPr lang="fr-FR" sz="3600" b="1">
                <a:solidFill>
                  <a:schemeClr val="bg2"/>
                </a:solidFill>
                <a:effectLst/>
                <a:latin typeface="Calibri" panose="020F0502020204030204" pitchFamily="34" charset="0"/>
                <a:ea typeface="Calibri" panose="020F0502020204030204" pitchFamily="34" charset="0"/>
              </a:rPr>
            </a:br>
            <a:r>
              <a:rPr lang="fr-FR" sz="3600" err="1">
                <a:solidFill>
                  <a:schemeClr val="bg1"/>
                </a:solidFill>
                <a:effectLst/>
                <a:latin typeface="Calibri" panose="020F0502020204030204" pitchFamily="34" charset="0"/>
                <a:ea typeface="Calibri" panose="020F0502020204030204" pitchFamily="34" charset="0"/>
              </a:rPr>
              <a:t>Samen</a:t>
            </a:r>
            <a:r>
              <a:rPr lang="fr-FR" sz="3600">
                <a:solidFill>
                  <a:schemeClr val="bg1"/>
                </a:solidFill>
                <a:effectLst/>
                <a:latin typeface="Calibri" panose="020F0502020204030204" pitchFamily="34" charset="0"/>
                <a:ea typeface="Calibri" panose="020F0502020204030204" pitchFamily="34" charset="0"/>
              </a:rPr>
              <a:t> </a:t>
            </a:r>
            <a:r>
              <a:rPr lang="fr-FR" sz="3600" err="1">
                <a:solidFill>
                  <a:schemeClr val="bg1"/>
                </a:solidFill>
                <a:effectLst/>
                <a:latin typeface="Calibri" panose="020F0502020204030204" pitchFamily="34" charset="0"/>
                <a:ea typeface="Calibri" panose="020F0502020204030204" pitchFamily="34" charset="0"/>
              </a:rPr>
              <a:t>verder</a:t>
            </a:r>
            <a:r>
              <a:rPr lang="fr-FR" sz="3600">
                <a:solidFill>
                  <a:schemeClr val="bg1"/>
                </a:solidFill>
                <a:effectLst/>
                <a:latin typeface="Calibri" panose="020F0502020204030204" pitchFamily="34" charset="0"/>
                <a:ea typeface="Calibri" panose="020F0502020204030204" pitchFamily="34" charset="0"/>
              </a:rPr>
              <a:t> </a:t>
            </a:r>
            <a:r>
              <a:rPr lang="fr-FR" sz="3600" err="1">
                <a:solidFill>
                  <a:schemeClr val="bg1"/>
                </a:solidFill>
                <a:effectLst/>
                <a:latin typeface="Calibri" panose="020F0502020204030204" pitchFamily="34" charset="0"/>
                <a:ea typeface="Calibri" panose="020F0502020204030204" pitchFamily="34" charset="0"/>
              </a:rPr>
              <a:t>werken</a:t>
            </a:r>
            <a:r>
              <a:rPr lang="fr-FR" sz="3600">
                <a:solidFill>
                  <a:schemeClr val="bg1"/>
                </a:solidFill>
                <a:effectLst/>
                <a:latin typeface="Calibri" panose="020F0502020204030204" pitchFamily="34" charset="0"/>
                <a:ea typeface="Calibri" panose="020F0502020204030204" pitchFamily="34" charset="0"/>
              </a:rPr>
              <a:t> </a:t>
            </a:r>
            <a:r>
              <a:rPr lang="fr-FR" sz="3600" err="1">
                <a:solidFill>
                  <a:schemeClr val="bg1"/>
                </a:solidFill>
                <a:effectLst/>
                <a:latin typeface="Calibri" panose="020F0502020204030204" pitchFamily="34" charset="0"/>
                <a:ea typeface="Calibri" panose="020F0502020204030204" pitchFamily="34" charset="0"/>
              </a:rPr>
              <a:t>aan</a:t>
            </a:r>
            <a:r>
              <a:rPr lang="fr-FR" sz="3600">
                <a:solidFill>
                  <a:schemeClr val="bg1"/>
                </a:solidFill>
                <a:effectLst/>
                <a:latin typeface="Calibri" panose="020F0502020204030204" pitchFamily="34" charset="0"/>
                <a:ea typeface="Calibri" panose="020F0502020204030204" pitchFamily="34" charset="0"/>
              </a:rPr>
              <a:t> </a:t>
            </a:r>
            <a:r>
              <a:rPr lang="fr-FR" sz="3600" err="1">
                <a:solidFill>
                  <a:schemeClr val="bg1"/>
                </a:solidFill>
                <a:effectLst/>
                <a:latin typeface="Calibri" panose="020F0502020204030204" pitchFamily="34" charset="0"/>
                <a:ea typeface="Calibri" panose="020F0502020204030204" pitchFamily="34" charset="0"/>
              </a:rPr>
              <a:t>een</a:t>
            </a:r>
            <a:br>
              <a:rPr lang="fr-FR" sz="3600">
                <a:solidFill>
                  <a:schemeClr val="bg1"/>
                </a:solidFill>
                <a:effectLst/>
                <a:latin typeface="Calibri" panose="020F0502020204030204" pitchFamily="34" charset="0"/>
                <a:ea typeface="Calibri" panose="020F0502020204030204" pitchFamily="34" charset="0"/>
              </a:rPr>
            </a:br>
            <a:r>
              <a:rPr lang="fr-FR" sz="3600" b="1" err="1">
                <a:solidFill>
                  <a:schemeClr val="bg1"/>
                </a:solidFill>
                <a:effectLst/>
                <a:latin typeface="Calibri" panose="020F0502020204030204" pitchFamily="34" charset="0"/>
                <a:ea typeface="Calibri" panose="020F0502020204030204" pitchFamily="34" charset="0"/>
              </a:rPr>
              <a:t>duurzamere</a:t>
            </a:r>
            <a:r>
              <a:rPr lang="fr-FR" sz="3600" b="1">
                <a:solidFill>
                  <a:schemeClr val="bg1"/>
                </a:solidFill>
                <a:effectLst/>
                <a:latin typeface="Calibri" panose="020F0502020204030204" pitchFamily="34" charset="0"/>
                <a:ea typeface="Calibri" panose="020F0502020204030204" pitchFamily="34" charset="0"/>
              </a:rPr>
              <a:t> </a:t>
            </a:r>
            <a:r>
              <a:rPr lang="fr-FR" sz="3600" b="1" err="1">
                <a:solidFill>
                  <a:schemeClr val="bg1"/>
                </a:solidFill>
                <a:effectLst/>
                <a:latin typeface="Calibri" panose="020F0502020204030204" pitchFamily="34" charset="0"/>
                <a:ea typeface="Calibri" panose="020F0502020204030204" pitchFamily="34" charset="0"/>
              </a:rPr>
              <a:t>spoorsector</a:t>
            </a:r>
            <a:r>
              <a:rPr lang="fr-FR" sz="3600" b="1">
                <a:solidFill>
                  <a:schemeClr val="bg1"/>
                </a:solidFill>
                <a:effectLst/>
                <a:latin typeface="Calibri" panose="020F0502020204030204" pitchFamily="34" charset="0"/>
                <a:ea typeface="Calibri" panose="020F0502020204030204" pitchFamily="34" charset="0"/>
              </a:rPr>
              <a:t>.</a:t>
            </a:r>
            <a:endParaRPr lang="en-GB" sz="3600" b="1">
              <a:solidFill>
                <a:schemeClr val="bg1"/>
              </a:solidFill>
            </a:endParaRPr>
          </a:p>
        </p:txBody>
      </p:sp>
      <p:pic>
        <p:nvPicPr>
          <p:cNvPr id="11" name="Afbeelding 6">
            <a:extLst>
              <a:ext uri="{FF2B5EF4-FFF2-40B4-BE49-F238E27FC236}">
                <a16:creationId xmlns:a16="http://schemas.microsoft.com/office/drawing/2014/main" id="{7FBE2323-17D6-EB46-A0DA-0D0E7A2EBF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752339" y="6395900"/>
            <a:ext cx="439661" cy="439661"/>
          </a:xfrm>
          <a:prstGeom prst="rect">
            <a:avLst/>
          </a:prstGeom>
        </p:spPr>
      </p:pic>
    </p:spTree>
    <p:extLst>
      <p:ext uri="{BB962C8B-B14F-4D97-AF65-F5344CB8AC3E}">
        <p14:creationId xmlns:p14="http://schemas.microsoft.com/office/powerpoint/2010/main" val="3006576664"/>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008A6C-D92F-47DA-52E0-9700DE530712}"/>
              </a:ext>
            </a:extLst>
          </p:cNvPr>
          <p:cNvSpPr>
            <a:spLocks noGrp="1"/>
          </p:cNvSpPr>
          <p:nvPr>
            <p:ph type="sldNum" sz="quarter" idx="4"/>
          </p:nvPr>
        </p:nvSpPr>
        <p:spPr/>
        <p:txBody>
          <a:bodyPr/>
          <a:lstStyle/>
          <a:p>
            <a:fld id="{070B80B4-B953-6547-A044-6E303DFD4AF3}" type="slidenum">
              <a:rPr lang="nl-BE" smtClean="0"/>
              <a:pPr/>
              <a:t>15</a:t>
            </a:fld>
            <a:endParaRPr lang="nl-BE"/>
          </a:p>
        </p:txBody>
      </p:sp>
      <p:sp>
        <p:nvSpPr>
          <p:cNvPr id="3" name="Text Placeholder 2">
            <a:extLst>
              <a:ext uri="{FF2B5EF4-FFF2-40B4-BE49-F238E27FC236}">
                <a16:creationId xmlns:a16="http://schemas.microsoft.com/office/drawing/2014/main" id="{AA2411BB-CEAC-F71F-B7A5-B6913430FF72}"/>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FB38A309-73FF-CCAE-4CC2-22D056D6E845}"/>
              </a:ext>
            </a:extLst>
          </p:cNvPr>
          <p:cNvSpPr>
            <a:spLocks noGrp="1"/>
          </p:cNvSpPr>
          <p:nvPr>
            <p:ph type="body" sz="quarter" idx="20"/>
          </p:nvPr>
        </p:nvSpPr>
        <p:spPr/>
        <p:txBody>
          <a:bodyPr/>
          <a:lstStyle/>
          <a:p>
            <a:pPr marL="342900" indent="-342900">
              <a:buFont typeface="Arial" panose="020B0604020202020204" pitchFamily="34" charset="0"/>
              <a:buChar char="•"/>
            </a:pPr>
            <a:r>
              <a:rPr lang="en-GB" sz="2000" err="1"/>
              <a:t>Eerste</a:t>
            </a:r>
            <a:r>
              <a:rPr lang="en-GB" sz="2000"/>
              <a:t> </a:t>
            </a:r>
            <a:r>
              <a:rPr lang="en-GB" sz="2000" err="1"/>
              <a:t>vraag</a:t>
            </a:r>
            <a:r>
              <a:rPr lang="en-GB" sz="2000"/>
              <a:t>: </a:t>
            </a:r>
            <a:r>
              <a:rPr lang="en-GB" sz="2000" err="1"/>
              <a:t>wie</a:t>
            </a:r>
            <a:r>
              <a:rPr lang="en-GB" sz="2000"/>
              <a:t> </a:t>
            </a:r>
            <a:r>
              <a:rPr lang="en-GB" sz="2000" err="1"/>
              <a:t>kent</a:t>
            </a:r>
            <a:r>
              <a:rPr lang="en-GB" sz="2000"/>
              <a:t> het </a:t>
            </a:r>
            <a:r>
              <a:rPr lang="en-GB" sz="2000" err="1"/>
              <a:t>principe</a:t>
            </a:r>
            <a:r>
              <a:rPr lang="en-GB" sz="2000"/>
              <a:t> van de </a:t>
            </a:r>
            <a:r>
              <a:rPr lang="en-GB" sz="2000" err="1"/>
              <a:t>prestatieladder</a:t>
            </a:r>
            <a:r>
              <a:rPr lang="en-GB" sz="2000"/>
              <a:t>?</a:t>
            </a:r>
          </a:p>
          <a:p>
            <a:pPr marL="342900" indent="-342900">
              <a:buFont typeface="Arial" panose="020B0604020202020204" pitchFamily="34" charset="0"/>
              <a:buChar char="•"/>
            </a:pPr>
            <a:r>
              <a:rPr lang="en-GB" sz="2000"/>
              <a:t>Welk </a:t>
            </a:r>
            <a:r>
              <a:rPr lang="en-GB" sz="2000" err="1"/>
              <a:t>bedrijf</a:t>
            </a:r>
            <a:r>
              <a:rPr lang="en-GB" sz="2000"/>
              <a:t> </a:t>
            </a:r>
            <a:r>
              <a:rPr lang="en-GB" sz="2000" err="1"/>
              <a:t>wil</a:t>
            </a:r>
            <a:r>
              <a:rPr lang="en-GB" sz="2000"/>
              <a:t> </a:t>
            </a:r>
            <a:r>
              <a:rPr lang="en-GB" sz="2000" err="1"/>
              <a:t>zich</a:t>
            </a:r>
            <a:r>
              <a:rPr lang="en-GB" sz="2000"/>
              <a:t> in de </a:t>
            </a:r>
            <a:r>
              <a:rPr lang="en-GB" sz="2000" err="1"/>
              <a:t>nabije</a:t>
            </a:r>
            <a:r>
              <a:rPr lang="en-GB" sz="2000"/>
              <a:t> </a:t>
            </a:r>
            <a:r>
              <a:rPr lang="en-GB" sz="2000" err="1"/>
              <a:t>toekomst</a:t>
            </a:r>
            <a:r>
              <a:rPr lang="en-GB" sz="2000"/>
              <a:t> laten </a:t>
            </a:r>
            <a:r>
              <a:rPr lang="en-GB" sz="2000" err="1"/>
              <a:t>certificeren</a:t>
            </a:r>
            <a:r>
              <a:rPr lang="en-GB" sz="2000"/>
              <a:t>? </a:t>
            </a:r>
          </a:p>
          <a:p>
            <a:pPr marL="342900" indent="-342900">
              <a:buFont typeface="Arial" panose="020B0604020202020204" pitchFamily="34" charset="0"/>
              <a:buChar char="•"/>
            </a:pPr>
            <a:r>
              <a:rPr lang="en-GB" sz="2000" err="1"/>
              <a:t>Welke</a:t>
            </a:r>
            <a:r>
              <a:rPr lang="en-GB" sz="2000"/>
              <a:t> </a:t>
            </a:r>
            <a:r>
              <a:rPr lang="en-GB" sz="2000" err="1"/>
              <a:t>afdeling</a:t>
            </a:r>
            <a:r>
              <a:rPr lang="en-GB" sz="2000"/>
              <a:t> </a:t>
            </a:r>
            <a:r>
              <a:rPr lang="en-GB" sz="2000" err="1"/>
              <a:t>zal</a:t>
            </a:r>
            <a:r>
              <a:rPr lang="en-GB" sz="2000"/>
              <a:t> </a:t>
            </a:r>
            <a:r>
              <a:rPr lang="en-GB" sz="2000" err="1"/>
              <a:t>zich</a:t>
            </a:r>
            <a:r>
              <a:rPr lang="en-GB" sz="2000"/>
              <a:t> </a:t>
            </a:r>
            <a:r>
              <a:rPr lang="en-GB" sz="2000" err="1"/>
              <a:t>bezig</a:t>
            </a:r>
            <a:r>
              <a:rPr lang="en-GB" sz="2000"/>
              <a:t> </a:t>
            </a:r>
            <a:r>
              <a:rPr lang="en-GB" sz="2000" err="1"/>
              <a:t>houden</a:t>
            </a:r>
            <a:r>
              <a:rPr lang="en-GB" sz="2000"/>
              <a:t> met de </a:t>
            </a:r>
            <a:r>
              <a:rPr lang="en-GB" sz="2000" err="1"/>
              <a:t>certificatie</a:t>
            </a:r>
            <a:r>
              <a:rPr lang="en-GB" sz="2000"/>
              <a:t>? Hoe </a:t>
            </a:r>
            <a:r>
              <a:rPr lang="en-GB" sz="2000" err="1"/>
              <a:t>gaat</a:t>
            </a:r>
            <a:r>
              <a:rPr lang="en-GB" sz="2000"/>
              <a:t> u </a:t>
            </a:r>
            <a:r>
              <a:rPr lang="en-GB" sz="2000" err="1"/>
              <a:t>dit</a:t>
            </a:r>
            <a:r>
              <a:rPr lang="en-GB" sz="2000"/>
              <a:t> </a:t>
            </a:r>
            <a:r>
              <a:rPr lang="en-GB" sz="2000" err="1"/>
              <a:t>aanpakken</a:t>
            </a:r>
            <a:r>
              <a:rPr lang="en-GB" sz="2000"/>
              <a:t>?</a:t>
            </a:r>
          </a:p>
          <a:p>
            <a:pPr marL="608013" lvl="1" indent="-342900"/>
            <a:r>
              <a:rPr lang="en-GB" sz="2000" err="1">
                <a:sym typeface="Wingdings" panose="05000000000000000000" pitchFamily="2" charset="2"/>
              </a:rPr>
              <a:t>Verschil</a:t>
            </a:r>
            <a:r>
              <a:rPr lang="en-GB" sz="2000">
                <a:sym typeface="Wingdings" panose="05000000000000000000" pitchFamily="2" charset="2"/>
              </a:rPr>
              <a:t> </a:t>
            </a:r>
            <a:r>
              <a:rPr lang="en-GB" sz="2000" err="1">
                <a:sym typeface="Wingdings" panose="05000000000000000000" pitchFamily="2" charset="2"/>
              </a:rPr>
              <a:t>tussen</a:t>
            </a:r>
            <a:r>
              <a:rPr lang="en-GB" sz="2000">
                <a:sym typeface="Wingdings" panose="05000000000000000000" pitchFamily="2" charset="2"/>
              </a:rPr>
              <a:t> KMOs </a:t>
            </a:r>
            <a:r>
              <a:rPr lang="en-GB" sz="2000" err="1">
                <a:sym typeface="Wingdings" panose="05000000000000000000" pitchFamily="2" charset="2"/>
              </a:rPr>
              <a:t>en</a:t>
            </a:r>
            <a:r>
              <a:rPr lang="en-GB" sz="2000">
                <a:sym typeface="Wingdings" panose="05000000000000000000" pitchFamily="2" charset="2"/>
              </a:rPr>
              <a:t> </a:t>
            </a:r>
            <a:r>
              <a:rPr lang="en-GB" sz="2000" err="1">
                <a:sym typeface="Wingdings" panose="05000000000000000000" pitchFamily="2" charset="2"/>
              </a:rPr>
              <a:t>grote</a:t>
            </a:r>
            <a:r>
              <a:rPr lang="en-GB" sz="2000">
                <a:sym typeface="Wingdings" panose="05000000000000000000" pitchFamily="2" charset="2"/>
              </a:rPr>
              <a:t> </a:t>
            </a:r>
            <a:r>
              <a:rPr lang="en-GB" sz="2000" err="1">
                <a:sym typeface="Wingdings" panose="05000000000000000000" pitchFamily="2" charset="2"/>
              </a:rPr>
              <a:t>ondernemingen</a:t>
            </a:r>
            <a:endParaRPr lang="en-GB" sz="2000"/>
          </a:p>
          <a:p>
            <a:pPr marL="342900" indent="-342900">
              <a:buFont typeface="Arial" panose="020B0604020202020204" pitchFamily="34" charset="0"/>
              <a:buChar char="•"/>
            </a:pPr>
            <a:r>
              <a:rPr lang="en-GB" sz="2000" err="1"/>
              <a:t>Prestatieladder</a:t>
            </a:r>
            <a:r>
              <a:rPr lang="en-GB" sz="2000"/>
              <a:t> </a:t>
            </a:r>
            <a:r>
              <a:rPr lang="en-GB" sz="2000" err="1"/>
              <a:t>als</a:t>
            </a:r>
            <a:r>
              <a:rPr lang="en-GB" sz="2000"/>
              <a:t> catalysator </a:t>
            </a:r>
            <a:r>
              <a:rPr lang="en-GB" sz="2000" err="1"/>
              <a:t>voor</a:t>
            </a:r>
            <a:r>
              <a:rPr lang="en-GB" sz="2000"/>
              <a:t> concrete et </a:t>
            </a:r>
            <a:r>
              <a:rPr lang="en-GB" sz="2000" err="1"/>
              <a:t>meetbare</a:t>
            </a:r>
            <a:r>
              <a:rPr lang="en-GB" sz="2000"/>
              <a:t> </a:t>
            </a:r>
            <a:r>
              <a:rPr lang="en-GB" sz="2000" err="1"/>
              <a:t>acties</a:t>
            </a:r>
            <a:endParaRPr lang="en-GB" sz="2000"/>
          </a:p>
          <a:p>
            <a:pPr marL="608013" lvl="1" indent="-342900"/>
            <a:r>
              <a:rPr lang="en-GB" sz="2000" err="1"/>
              <a:t>Niveau</a:t>
            </a:r>
            <a:r>
              <a:rPr lang="en-GB" sz="2000"/>
              <a:t> 3 is </a:t>
            </a:r>
            <a:r>
              <a:rPr lang="en-GB" sz="2000" err="1"/>
              <a:t>niet</a:t>
            </a:r>
            <a:r>
              <a:rPr lang="en-GB" sz="2000"/>
              <a:t> </a:t>
            </a:r>
            <a:r>
              <a:rPr lang="en-GB" sz="2000" err="1"/>
              <a:t>voldoende</a:t>
            </a:r>
            <a:r>
              <a:rPr lang="en-GB" sz="2000"/>
              <a:t> </a:t>
            </a:r>
            <a:r>
              <a:rPr lang="en-GB" sz="2000" err="1"/>
              <a:t>ambitieus</a:t>
            </a:r>
            <a:r>
              <a:rPr lang="en-GB" sz="2000"/>
              <a:t>!</a:t>
            </a:r>
          </a:p>
          <a:p>
            <a:pPr marL="342900" indent="-342900">
              <a:buFont typeface="Arial" panose="020B0604020202020204" pitchFamily="34" charset="0"/>
              <a:buChar char="•"/>
            </a:pPr>
            <a:r>
              <a:rPr lang="en-GB" sz="2000" err="1"/>
              <a:t>Welke</a:t>
            </a:r>
            <a:r>
              <a:rPr lang="en-GB" sz="2000"/>
              <a:t> </a:t>
            </a:r>
            <a:r>
              <a:rPr lang="en-GB" sz="2000" err="1"/>
              <a:t>maatregelen</a:t>
            </a:r>
            <a:r>
              <a:rPr lang="en-GB" sz="2000"/>
              <a:t> </a:t>
            </a:r>
            <a:r>
              <a:rPr lang="en-GB" sz="2000" err="1"/>
              <a:t>neemt</a:t>
            </a:r>
            <a:r>
              <a:rPr lang="en-GB" sz="2000"/>
              <a:t> u al?</a:t>
            </a:r>
          </a:p>
          <a:p>
            <a:pPr marL="342900" indent="-342900">
              <a:buFont typeface="Arial" panose="020B0604020202020204" pitchFamily="34" charset="0"/>
              <a:buChar char="•"/>
            </a:pPr>
            <a:r>
              <a:rPr lang="en-GB" sz="2000" err="1"/>
              <a:t>Andere</a:t>
            </a:r>
            <a:r>
              <a:rPr lang="en-GB" sz="2000"/>
              <a:t> </a:t>
            </a:r>
            <a:r>
              <a:rPr lang="en-GB" sz="2000" err="1"/>
              <a:t>bedenkingen</a:t>
            </a:r>
            <a:r>
              <a:rPr lang="en-GB" sz="2000"/>
              <a:t>?</a:t>
            </a:r>
          </a:p>
          <a:p>
            <a:pPr marL="608013" lvl="1" indent="-342900"/>
            <a:endParaRPr lang="en-GB"/>
          </a:p>
          <a:p>
            <a:pPr marL="342900" indent="-342900">
              <a:buFont typeface="Arial" panose="020B0604020202020204" pitchFamily="34" charset="0"/>
              <a:buChar char="•"/>
            </a:pPr>
            <a:endParaRPr lang="en-GB"/>
          </a:p>
        </p:txBody>
      </p:sp>
      <p:sp>
        <p:nvSpPr>
          <p:cNvPr id="5" name="Text Placeholder 4">
            <a:extLst>
              <a:ext uri="{FF2B5EF4-FFF2-40B4-BE49-F238E27FC236}">
                <a16:creationId xmlns:a16="http://schemas.microsoft.com/office/drawing/2014/main" id="{263D056D-BBA5-457E-0F53-46F0D70DFB79}"/>
              </a:ext>
            </a:extLst>
          </p:cNvPr>
          <p:cNvSpPr>
            <a:spLocks noGrp="1"/>
          </p:cNvSpPr>
          <p:nvPr>
            <p:ph type="body" sz="quarter" idx="17"/>
          </p:nvPr>
        </p:nvSpPr>
        <p:spPr/>
        <p:txBody>
          <a:bodyPr/>
          <a:lstStyle/>
          <a:p>
            <a:r>
              <a:rPr lang="en-GB" err="1"/>
              <a:t>Discussiethema’s</a:t>
            </a:r>
            <a:endParaRPr lang="en-GB"/>
          </a:p>
        </p:txBody>
      </p:sp>
    </p:spTree>
    <p:extLst>
      <p:ext uri="{BB962C8B-B14F-4D97-AF65-F5344CB8AC3E}">
        <p14:creationId xmlns:p14="http://schemas.microsoft.com/office/powerpoint/2010/main" val="1657663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C462C-A112-048B-DA83-AFA3089F3599}"/>
              </a:ext>
            </a:extLst>
          </p:cNvPr>
          <p:cNvSpPr>
            <a:spLocks noGrp="1"/>
          </p:cNvSpPr>
          <p:nvPr>
            <p:ph type="title"/>
          </p:nvPr>
        </p:nvSpPr>
        <p:spPr/>
        <p:txBody>
          <a:bodyPr/>
          <a:lstStyle/>
          <a:p>
            <a:r>
              <a:rPr lang="en-GB"/>
              <a:t>Thank You</a:t>
            </a:r>
          </a:p>
        </p:txBody>
      </p:sp>
    </p:spTree>
    <p:extLst>
      <p:ext uri="{BB962C8B-B14F-4D97-AF65-F5344CB8AC3E}">
        <p14:creationId xmlns:p14="http://schemas.microsoft.com/office/powerpoint/2010/main" val="154931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train tracks with trees around them&#10;&#10;Description automatically generated">
            <a:extLst>
              <a:ext uri="{FF2B5EF4-FFF2-40B4-BE49-F238E27FC236}">
                <a16:creationId xmlns:a16="http://schemas.microsoft.com/office/drawing/2014/main" id="{F1A19AF9-E796-6C4A-92C9-8B94EB0A66FD}"/>
              </a:ext>
            </a:extLst>
          </p:cNvPr>
          <p:cNvPicPr>
            <a:picLocks noChangeAspect="1"/>
          </p:cNvPicPr>
          <p:nvPr/>
        </p:nvPicPr>
        <p:blipFill rotWithShape="1">
          <a:blip r:embed="rId2"/>
          <a:srcRect l="-319" t="28563" r="319" b="33387"/>
          <a:stretch/>
        </p:blipFill>
        <p:spPr>
          <a:xfrm>
            <a:off x="-89210" y="-267232"/>
            <a:ext cx="12281196" cy="7251412"/>
          </a:xfrm>
          <a:prstGeom prst="rect">
            <a:avLst/>
          </a:prstGeom>
        </p:spPr>
      </p:pic>
      <p:sp>
        <p:nvSpPr>
          <p:cNvPr id="7" name="Rectangle 6">
            <a:extLst>
              <a:ext uri="{FF2B5EF4-FFF2-40B4-BE49-F238E27FC236}">
                <a16:creationId xmlns:a16="http://schemas.microsoft.com/office/drawing/2014/main" id="{5EFE748C-70BB-2F40-AF94-C937D0C0949A}"/>
              </a:ext>
            </a:extLst>
          </p:cNvPr>
          <p:cNvSpPr/>
          <p:nvPr/>
        </p:nvSpPr>
        <p:spPr>
          <a:xfrm rot="10800000">
            <a:off x="-102206" y="3683757"/>
            <a:ext cx="12281195" cy="3300422"/>
          </a:xfrm>
          <a:prstGeom prst="rect">
            <a:avLst/>
          </a:prstGeom>
          <a:solidFill>
            <a:srgbClr val="92D050">
              <a:alpha val="9777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f</a:t>
            </a:r>
          </a:p>
        </p:txBody>
      </p:sp>
      <p:sp>
        <p:nvSpPr>
          <p:cNvPr id="23" name="Rectangle 22">
            <a:extLst>
              <a:ext uri="{FF2B5EF4-FFF2-40B4-BE49-F238E27FC236}">
                <a16:creationId xmlns:a16="http://schemas.microsoft.com/office/drawing/2014/main" id="{D6FFEE52-9997-E74D-B166-D0847740727A}"/>
              </a:ext>
            </a:extLst>
          </p:cNvPr>
          <p:cNvSpPr/>
          <p:nvPr/>
        </p:nvSpPr>
        <p:spPr>
          <a:xfrm>
            <a:off x="-7" y="773327"/>
            <a:ext cx="12192000" cy="3717669"/>
          </a:xfrm>
          <a:prstGeom prst="rect">
            <a:avLst/>
          </a:prstGeom>
          <a:gradFill>
            <a:gsLst>
              <a:gs pos="0">
                <a:schemeClr val="accent1">
                  <a:lumMod val="5000"/>
                  <a:lumOff val="95000"/>
                  <a:alpha val="0"/>
                </a:schemeClr>
              </a:gs>
              <a:gs pos="99000">
                <a:srgbClr val="92D05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pic>
        <p:nvPicPr>
          <p:cNvPr id="8" name="Afbeelding 7">
            <a:extLst>
              <a:ext uri="{FF2B5EF4-FFF2-40B4-BE49-F238E27FC236}">
                <a16:creationId xmlns:a16="http://schemas.microsoft.com/office/drawing/2014/main" id="{9E1ECBAC-D8AA-EC4C-8CEE-22D181ECF6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 y="9525"/>
            <a:ext cx="358775" cy="358775"/>
          </a:xfrm>
          <a:prstGeom prst="rect">
            <a:avLst/>
          </a:prstGeom>
        </p:spPr>
      </p:pic>
      <p:pic>
        <p:nvPicPr>
          <p:cNvPr id="9" name="Afbeelding 7">
            <a:extLst>
              <a:ext uri="{FF2B5EF4-FFF2-40B4-BE49-F238E27FC236}">
                <a16:creationId xmlns:a16="http://schemas.microsoft.com/office/drawing/2014/main" id="{4139BBB0-9523-5340-91A1-A19656CD541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833224" y="6487133"/>
            <a:ext cx="358775" cy="358775"/>
          </a:xfrm>
          <a:prstGeom prst="rect">
            <a:avLst/>
          </a:prstGeom>
        </p:spPr>
      </p:pic>
      <p:sp>
        <p:nvSpPr>
          <p:cNvPr id="3" name="Slide Number Placeholder 2">
            <a:extLst>
              <a:ext uri="{FF2B5EF4-FFF2-40B4-BE49-F238E27FC236}">
                <a16:creationId xmlns:a16="http://schemas.microsoft.com/office/drawing/2014/main" id="{781ACBDA-64B1-3B47-5016-A3F17D48D30D}"/>
              </a:ext>
            </a:extLst>
          </p:cNvPr>
          <p:cNvSpPr>
            <a:spLocks noGrp="1"/>
          </p:cNvSpPr>
          <p:nvPr>
            <p:ph type="sldNum" sz="quarter" idx="4"/>
          </p:nvPr>
        </p:nvSpPr>
        <p:spPr/>
        <p:txBody>
          <a:bodyPr/>
          <a:lstStyle/>
          <a:p>
            <a:fld id="{070B80B4-B953-6547-A044-6E303DFD4AF3}" type="slidenum">
              <a:rPr lang="nl-BE" smtClean="0"/>
              <a:pPr/>
              <a:t>2</a:t>
            </a:fld>
            <a:endParaRPr lang="nl-BE"/>
          </a:p>
        </p:txBody>
      </p:sp>
      <p:cxnSp>
        <p:nvCxnSpPr>
          <p:cNvPr id="24" name="Straight Connector 23">
            <a:extLst>
              <a:ext uri="{FF2B5EF4-FFF2-40B4-BE49-F238E27FC236}">
                <a16:creationId xmlns:a16="http://schemas.microsoft.com/office/drawing/2014/main" id="{E946C617-D478-DF4C-B4DE-5196BEFC47C0}"/>
              </a:ext>
            </a:extLst>
          </p:cNvPr>
          <p:cNvCxnSpPr>
            <a:cxnSpLocks/>
          </p:cNvCxnSpPr>
          <p:nvPr/>
        </p:nvCxnSpPr>
        <p:spPr>
          <a:xfrm>
            <a:off x="366450" y="7111441"/>
            <a:ext cx="0" cy="1287781"/>
          </a:xfrm>
          <a:prstGeom prst="line">
            <a:avLst/>
          </a:prstGeom>
          <a:ln w="47625" cap="rnd">
            <a:solidFill>
              <a:schemeClr val="bg1">
                <a:alpha val="40837"/>
              </a:schemeClr>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2EDDC56B-9A4F-5812-E1F0-B5061C413C10}"/>
              </a:ext>
            </a:extLst>
          </p:cNvPr>
          <p:cNvSpPr/>
          <p:nvPr/>
        </p:nvSpPr>
        <p:spPr>
          <a:xfrm>
            <a:off x="5927834" y="5166679"/>
            <a:ext cx="304800" cy="364876"/>
          </a:xfrm>
          <a:prstGeom prst="rect">
            <a:avLst/>
          </a:prstGeom>
          <a:solidFill>
            <a:srgbClr val="92CF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C912F6C-E683-6AA2-A665-BE974B426E12}"/>
              </a:ext>
            </a:extLst>
          </p:cNvPr>
          <p:cNvSpPr txBox="1"/>
          <p:nvPr/>
        </p:nvSpPr>
        <p:spPr>
          <a:xfrm>
            <a:off x="100913" y="4381849"/>
            <a:ext cx="11929292" cy="1569660"/>
          </a:xfrm>
          <a:prstGeom prst="rect">
            <a:avLst/>
          </a:prstGeom>
          <a:noFill/>
        </p:spPr>
        <p:txBody>
          <a:bodyPr wrap="square" rtlCol="0">
            <a:spAutoFit/>
          </a:bodyPr>
          <a:lstStyle/>
          <a:p>
            <a:pPr marL="457200" indent="-457200">
              <a:buFont typeface="Wingdings" panose="05000000000000000000" pitchFamily="2" charset="2"/>
              <a:buChar char="Ø"/>
            </a:pPr>
            <a:r>
              <a:rPr lang="en-GB" sz="3200" err="1">
                <a:solidFill>
                  <a:schemeClr val="bg1"/>
                </a:solidFill>
              </a:rPr>
              <a:t>Klimaat</a:t>
            </a:r>
            <a:r>
              <a:rPr lang="en-GB" sz="3200">
                <a:solidFill>
                  <a:schemeClr val="bg1"/>
                </a:solidFill>
              </a:rPr>
              <a:t> </a:t>
            </a:r>
            <a:r>
              <a:rPr lang="en-GB" sz="3200" err="1">
                <a:solidFill>
                  <a:schemeClr val="bg1"/>
                </a:solidFill>
              </a:rPr>
              <a:t>onder</a:t>
            </a:r>
            <a:r>
              <a:rPr lang="en-GB" sz="3200">
                <a:solidFill>
                  <a:schemeClr val="bg1"/>
                </a:solidFill>
              </a:rPr>
              <a:t> </a:t>
            </a:r>
            <a:r>
              <a:rPr lang="en-GB" sz="3200" err="1">
                <a:solidFill>
                  <a:schemeClr val="bg1"/>
                </a:solidFill>
              </a:rPr>
              <a:t>druk</a:t>
            </a:r>
            <a:endParaRPr lang="en-GB" sz="3200">
              <a:solidFill>
                <a:schemeClr val="bg1"/>
              </a:solidFill>
            </a:endParaRPr>
          </a:p>
          <a:p>
            <a:pPr marL="457200" indent="-457200">
              <a:buFont typeface="Wingdings" panose="05000000000000000000" pitchFamily="2" charset="2"/>
              <a:buChar char="Ø"/>
            </a:pPr>
            <a:r>
              <a:rPr lang="en-US" sz="3200" err="1">
                <a:solidFill>
                  <a:schemeClr val="bg1"/>
                </a:solidFill>
              </a:rPr>
              <a:t>Voorbeeldrol</a:t>
            </a:r>
            <a:r>
              <a:rPr lang="en-US" sz="3200">
                <a:solidFill>
                  <a:schemeClr val="bg1"/>
                </a:solidFill>
              </a:rPr>
              <a:t> van Infrabel</a:t>
            </a:r>
          </a:p>
          <a:p>
            <a:pPr marL="457200" indent="-457200">
              <a:buFont typeface="Wingdings" panose="05000000000000000000" pitchFamily="2" charset="2"/>
              <a:buChar char="Ø"/>
            </a:pPr>
            <a:r>
              <a:rPr lang="en-GB" sz="3200">
                <a:solidFill>
                  <a:schemeClr val="bg1"/>
                </a:solidFill>
              </a:rPr>
              <a:t>CSRD (Corporate Sustainable Reporting Directive)</a:t>
            </a:r>
          </a:p>
        </p:txBody>
      </p:sp>
      <p:sp>
        <p:nvSpPr>
          <p:cNvPr id="11" name="Text Placeholder 10">
            <a:extLst>
              <a:ext uri="{FF2B5EF4-FFF2-40B4-BE49-F238E27FC236}">
                <a16:creationId xmlns:a16="http://schemas.microsoft.com/office/drawing/2014/main" id="{A3B564FB-85D4-988F-D88D-7C6A27033801}"/>
              </a:ext>
            </a:extLst>
          </p:cNvPr>
          <p:cNvSpPr>
            <a:spLocks noGrp="1"/>
          </p:cNvSpPr>
          <p:nvPr>
            <p:ph type="body" sz="quarter" idx="17"/>
          </p:nvPr>
        </p:nvSpPr>
        <p:spPr/>
        <p:txBody>
          <a:bodyPr/>
          <a:lstStyle/>
          <a:p>
            <a:r>
              <a:rPr lang="en-GB" sz="3600" b="1">
                <a:solidFill>
                  <a:schemeClr val="bg1"/>
                </a:solidFill>
              </a:rPr>
              <a:t>Infrabel participates in the implementation of a sustainable and socially responsible mobility</a:t>
            </a:r>
            <a:endParaRPr lang="en-GB" sz="3600">
              <a:solidFill>
                <a:schemeClr val="bg1"/>
              </a:solidFill>
            </a:endParaRPr>
          </a:p>
        </p:txBody>
      </p:sp>
    </p:spTree>
    <p:extLst>
      <p:ext uri="{BB962C8B-B14F-4D97-AF65-F5344CB8AC3E}">
        <p14:creationId xmlns:p14="http://schemas.microsoft.com/office/powerpoint/2010/main" val="2695766254"/>
      </p:ext>
    </p:extLst>
  </p:cSld>
  <p:clrMapOvr>
    <a:masterClrMapping/>
  </p:clrMapOvr>
  <mc:AlternateContent xmlns:mc="http://schemas.openxmlformats.org/markup-compatibility/2006">
    <mc:Choice xmlns:p14="http://schemas.microsoft.com/office/powerpoint/2010/main" Requires="p14">
      <p:transition spd="slow" p14:dur="2000" advClick="0" advTm="9000"/>
    </mc:Choice>
    <mc:Fallback>
      <p:transition spd="slow" advClick="0" advTm="9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670E76-4C46-0F0B-0977-D7CDC3D860B6}"/>
              </a:ext>
            </a:extLst>
          </p:cNvPr>
          <p:cNvSpPr>
            <a:spLocks noGrp="1"/>
          </p:cNvSpPr>
          <p:nvPr>
            <p:ph type="sldNum" sz="quarter" idx="4"/>
          </p:nvPr>
        </p:nvSpPr>
        <p:spPr/>
        <p:txBody>
          <a:bodyPr/>
          <a:lstStyle/>
          <a:p>
            <a:fld id="{070B80B4-B953-6547-A044-6E303DFD4AF3}" type="slidenum">
              <a:rPr lang="nl-BE" smtClean="0"/>
              <a:pPr/>
              <a:t>3</a:t>
            </a:fld>
            <a:endParaRPr lang="nl-BE"/>
          </a:p>
        </p:txBody>
      </p:sp>
      <p:sp>
        <p:nvSpPr>
          <p:cNvPr id="3" name="Text Placeholder 2">
            <a:extLst>
              <a:ext uri="{FF2B5EF4-FFF2-40B4-BE49-F238E27FC236}">
                <a16:creationId xmlns:a16="http://schemas.microsoft.com/office/drawing/2014/main" id="{1627EFB5-3F99-2026-FE39-563B0DED4092}"/>
              </a:ext>
            </a:extLst>
          </p:cNvPr>
          <p:cNvSpPr>
            <a:spLocks noGrp="1"/>
          </p:cNvSpPr>
          <p:nvPr>
            <p:ph type="body" sz="quarter" idx="18"/>
          </p:nvPr>
        </p:nvSpPr>
        <p:spPr/>
        <p:txBody>
          <a:bodyPr/>
          <a:lstStyle/>
          <a:p>
            <a:endParaRPr lang="fr-BE"/>
          </a:p>
        </p:txBody>
      </p:sp>
      <p:sp>
        <p:nvSpPr>
          <p:cNvPr id="5" name="Text Placeholder 4">
            <a:extLst>
              <a:ext uri="{FF2B5EF4-FFF2-40B4-BE49-F238E27FC236}">
                <a16:creationId xmlns:a16="http://schemas.microsoft.com/office/drawing/2014/main" id="{1292B2EB-4536-2ABA-9AA1-76B76B30CBC3}"/>
              </a:ext>
            </a:extLst>
          </p:cNvPr>
          <p:cNvSpPr>
            <a:spLocks noGrp="1"/>
          </p:cNvSpPr>
          <p:nvPr>
            <p:ph type="body" sz="quarter" idx="17"/>
          </p:nvPr>
        </p:nvSpPr>
        <p:spPr/>
        <p:txBody>
          <a:bodyPr/>
          <a:lstStyle/>
          <a:p>
            <a:r>
              <a:rPr lang="fr-BE" err="1"/>
              <a:t>Uitstoot</a:t>
            </a:r>
            <a:r>
              <a:rPr lang="fr-BE"/>
              <a:t> van </a:t>
            </a:r>
            <a:r>
              <a:rPr lang="fr-BE" err="1"/>
              <a:t>broeikasgassen</a:t>
            </a:r>
            <a:endParaRPr lang="fr-BE"/>
          </a:p>
        </p:txBody>
      </p:sp>
      <p:pic>
        <p:nvPicPr>
          <p:cNvPr id="6" name="Picture 2" descr="Cartographique des SCOPES 1, 2 et 3 selon le GHG Protocol - Global Climate  Initiatives">
            <a:extLst>
              <a:ext uri="{FF2B5EF4-FFF2-40B4-BE49-F238E27FC236}">
                <a16:creationId xmlns:a16="http://schemas.microsoft.com/office/drawing/2014/main" id="{F40EB10B-6F12-DCE3-2226-1D1563CD2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0233" y="1584714"/>
            <a:ext cx="7331533" cy="439892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9CC64FB7-3D90-E71F-3CA7-18EE0648478F}"/>
              </a:ext>
            </a:extLst>
          </p:cNvPr>
          <p:cNvSpPr txBox="1">
            <a:spLocks/>
          </p:cNvSpPr>
          <p:nvPr/>
        </p:nvSpPr>
        <p:spPr>
          <a:xfrm>
            <a:off x="407504" y="5631051"/>
            <a:ext cx="11231218" cy="94399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BE" sz="2000"/>
          </a:p>
        </p:txBody>
      </p:sp>
      <p:sp>
        <p:nvSpPr>
          <p:cNvPr id="4" name="TextBox 3">
            <a:extLst>
              <a:ext uri="{FF2B5EF4-FFF2-40B4-BE49-F238E27FC236}">
                <a16:creationId xmlns:a16="http://schemas.microsoft.com/office/drawing/2014/main" id="{B5D2B0DD-98AA-8E37-D6FA-A3AC568FAA52}"/>
              </a:ext>
            </a:extLst>
          </p:cNvPr>
          <p:cNvSpPr txBox="1"/>
          <p:nvPr/>
        </p:nvSpPr>
        <p:spPr>
          <a:xfrm>
            <a:off x="2978331" y="3138864"/>
            <a:ext cx="1420582" cy="276999"/>
          </a:xfrm>
          <a:prstGeom prst="rect">
            <a:avLst/>
          </a:prstGeom>
          <a:solidFill>
            <a:schemeClr val="bg1"/>
          </a:solidFill>
        </p:spPr>
        <p:txBody>
          <a:bodyPr wrap="square" rtlCol="0">
            <a:spAutoFit/>
          </a:bodyPr>
          <a:lstStyle/>
          <a:p>
            <a:pPr algn="ctr"/>
            <a:r>
              <a:rPr lang="en-GB" sz="1200" b="1" err="1">
                <a:latin typeface="Lucida Sans" panose="020B0602030504020204" pitchFamily="34" charset="0"/>
              </a:rPr>
              <a:t>Directe</a:t>
            </a:r>
            <a:r>
              <a:rPr lang="en-GB" sz="1200" b="1">
                <a:latin typeface="Lucida Sans" panose="020B0602030504020204" pitchFamily="34" charset="0"/>
              </a:rPr>
              <a:t> </a:t>
            </a:r>
            <a:r>
              <a:rPr lang="en-GB" sz="1200" b="1" err="1">
                <a:latin typeface="Lucida Sans" panose="020B0602030504020204" pitchFamily="34" charset="0"/>
              </a:rPr>
              <a:t>uitstoot</a:t>
            </a:r>
            <a:endParaRPr lang="en-GB" sz="1200" b="1">
              <a:latin typeface="Lucida Sans" panose="020B0602030504020204" pitchFamily="34" charset="0"/>
            </a:endParaRPr>
          </a:p>
        </p:txBody>
      </p:sp>
      <p:sp>
        <p:nvSpPr>
          <p:cNvPr id="8" name="TextBox 7">
            <a:extLst>
              <a:ext uri="{FF2B5EF4-FFF2-40B4-BE49-F238E27FC236}">
                <a16:creationId xmlns:a16="http://schemas.microsoft.com/office/drawing/2014/main" id="{E91AADBF-4AAE-5935-2D55-C275C5F613ED}"/>
              </a:ext>
            </a:extLst>
          </p:cNvPr>
          <p:cNvSpPr txBox="1"/>
          <p:nvPr/>
        </p:nvSpPr>
        <p:spPr>
          <a:xfrm>
            <a:off x="5222693" y="3137228"/>
            <a:ext cx="1746612" cy="276999"/>
          </a:xfrm>
          <a:prstGeom prst="rect">
            <a:avLst/>
          </a:prstGeom>
          <a:solidFill>
            <a:schemeClr val="bg1"/>
          </a:solidFill>
        </p:spPr>
        <p:txBody>
          <a:bodyPr wrap="square" rtlCol="0">
            <a:spAutoFit/>
          </a:bodyPr>
          <a:lstStyle/>
          <a:p>
            <a:pPr algn="ctr"/>
            <a:r>
              <a:rPr lang="en-GB" sz="1200" b="1" err="1">
                <a:latin typeface="Lucida Sans" panose="020B0602030504020204" pitchFamily="34" charset="0"/>
              </a:rPr>
              <a:t>Indirecte</a:t>
            </a:r>
            <a:r>
              <a:rPr lang="en-GB" sz="1200" b="1">
                <a:latin typeface="Lucida Sans" panose="020B0602030504020204" pitchFamily="34" charset="0"/>
              </a:rPr>
              <a:t> </a:t>
            </a:r>
            <a:r>
              <a:rPr lang="en-GB" sz="1200" b="1" err="1">
                <a:latin typeface="Lucida Sans" panose="020B0602030504020204" pitchFamily="34" charset="0"/>
              </a:rPr>
              <a:t>uitstoot</a:t>
            </a:r>
            <a:endParaRPr lang="en-GB" sz="1200" b="1">
              <a:latin typeface="Lucida Sans" panose="020B0602030504020204" pitchFamily="34" charset="0"/>
            </a:endParaRPr>
          </a:p>
        </p:txBody>
      </p:sp>
      <p:sp>
        <p:nvSpPr>
          <p:cNvPr id="9" name="TextBox 8">
            <a:extLst>
              <a:ext uri="{FF2B5EF4-FFF2-40B4-BE49-F238E27FC236}">
                <a16:creationId xmlns:a16="http://schemas.microsoft.com/office/drawing/2014/main" id="{6188DB0E-1235-AE6B-3031-1CB56EFD4CC9}"/>
              </a:ext>
            </a:extLst>
          </p:cNvPr>
          <p:cNvSpPr txBox="1"/>
          <p:nvPr/>
        </p:nvSpPr>
        <p:spPr>
          <a:xfrm>
            <a:off x="7582312" y="3129440"/>
            <a:ext cx="1746612" cy="276999"/>
          </a:xfrm>
          <a:prstGeom prst="rect">
            <a:avLst/>
          </a:prstGeom>
          <a:solidFill>
            <a:schemeClr val="bg1"/>
          </a:solidFill>
        </p:spPr>
        <p:txBody>
          <a:bodyPr wrap="square" rtlCol="0">
            <a:spAutoFit/>
          </a:bodyPr>
          <a:lstStyle/>
          <a:p>
            <a:pPr algn="ctr"/>
            <a:r>
              <a:rPr lang="en-GB" sz="1200" b="1" err="1">
                <a:latin typeface="Lucida Sans" panose="020B0602030504020204" pitchFamily="34" charset="0"/>
              </a:rPr>
              <a:t>Indirecte</a:t>
            </a:r>
            <a:r>
              <a:rPr lang="en-GB" sz="1200" b="1">
                <a:latin typeface="Lucida Sans" panose="020B0602030504020204" pitchFamily="34" charset="0"/>
              </a:rPr>
              <a:t> </a:t>
            </a:r>
            <a:r>
              <a:rPr lang="en-GB" sz="1200" b="1" err="1">
                <a:latin typeface="Lucida Sans" panose="020B0602030504020204" pitchFamily="34" charset="0"/>
              </a:rPr>
              <a:t>uitstoot</a:t>
            </a:r>
            <a:endParaRPr lang="en-GB" sz="1200" b="1">
              <a:latin typeface="Lucida Sans" panose="020B0602030504020204" pitchFamily="34" charset="0"/>
            </a:endParaRPr>
          </a:p>
        </p:txBody>
      </p:sp>
      <p:sp>
        <p:nvSpPr>
          <p:cNvPr id="10" name="TextBox 9">
            <a:extLst>
              <a:ext uri="{FF2B5EF4-FFF2-40B4-BE49-F238E27FC236}">
                <a16:creationId xmlns:a16="http://schemas.microsoft.com/office/drawing/2014/main" id="{CF0FF18D-CF1C-76C6-9A6C-CCBC5D86C9EC}"/>
              </a:ext>
            </a:extLst>
          </p:cNvPr>
          <p:cNvSpPr txBox="1"/>
          <p:nvPr/>
        </p:nvSpPr>
        <p:spPr>
          <a:xfrm>
            <a:off x="2860354" y="3837790"/>
            <a:ext cx="1656535" cy="1261884"/>
          </a:xfrm>
          <a:prstGeom prst="rect">
            <a:avLst/>
          </a:prstGeom>
          <a:solidFill>
            <a:schemeClr val="bg1"/>
          </a:solidFill>
        </p:spPr>
        <p:txBody>
          <a:bodyPr wrap="square" rtlCol="0">
            <a:spAutoFit/>
          </a:bodyPr>
          <a:lstStyle/>
          <a:p>
            <a:pPr algn="ctr"/>
            <a:endParaRPr lang="en-GB" sz="700" b="1">
              <a:latin typeface="Lucida Sans" panose="020B0602030504020204" pitchFamily="34" charset="0"/>
            </a:endParaRPr>
          </a:p>
          <a:p>
            <a:pPr algn="ctr"/>
            <a:r>
              <a:rPr lang="en-GB" sz="1000" b="1" err="1">
                <a:solidFill>
                  <a:srgbClr val="2C92D5"/>
                </a:solidFill>
                <a:latin typeface="Lucida Sans" panose="020B0602030504020204" pitchFamily="34" charset="0"/>
              </a:rPr>
              <a:t>Emissies</a:t>
            </a:r>
            <a:r>
              <a:rPr lang="en-GB" sz="1000" b="1">
                <a:solidFill>
                  <a:srgbClr val="2C92D5"/>
                </a:solidFill>
                <a:latin typeface="Lucida Sans" panose="020B0602030504020204" pitchFamily="34" charset="0"/>
              </a:rPr>
              <a:t> </a:t>
            </a:r>
            <a:r>
              <a:rPr lang="en-GB" sz="1000" b="1" err="1">
                <a:solidFill>
                  <a:srgbClr val="2C92D5"/>
                </a:solidFill>
                <a:latin typeface="Lucida Sans" panose="020B0602030504020204" pitchFamily="34" charset="0"/>
              </a:rPr>
              <a:t>als</a:t>
            </a:r>
            <a:r>
              <a:rPr lang="en-GB" sz="1000" b="1">
                <a:solidFill>
                  <a:srgbClr val="2C92D5"/>
                </a:solidFill>
                <a:latin typeface="Lucida Sans" panose="020B0602030504020204" pitchFamily="34" charset="0"/>
              </a:rPr>
              <a:t> </a:t>
            </a:r>
            <a:r>
              <a:rPr lang="en-GB" sz="1000" b="1" err="1">
                <a:solidFill>
                  <a:srgbClr val="2C92D5"/>
                </a:solidFill>
                <a:latin typeface="Lucida Sans" panose="020B0602030504020204" pitchFamily="34" charset="0"/>
              </a:rPr>
              <a:t>gevolg</a:t>
            </a:r>
            <a:r>
              <a:rPr lang="en-GB" sz="1000" b="1">
                <a:solidFill>
                  <a:srgbClr val="2C92D5"/>
                </a:solidFill>
                <a:latin typeface="Lucida Sans" panose="020B0602030504020204" pitchFamily="34" charset="0"/>
              </a:rPr>
              <a:t> van </a:t>
            </a:r>
            <a:r>
              <a:rPr lang="en-GB" sz="1000" b="1" err="1">
                <a:solidFill>
                  <a:srgbClr val="2C92D5"/>
                </a:solidFill>
                <a:latin typeface="Lucida Sans" panose="020B0602030504020204" pitchFamily="34" charset="0"/>
              </a:rPr>
              <a:t>verbruik</a:t>
            </a:r>
            <a:r>
              <a:rPr lang="en-GB" sz="1000" b="1">
                <a:solidFill>
                  <a:srgbClr val="2C92D5"/>
                </a:solidFill>
                <a:latin typeface="Lucida Sans" panose="020B0602030504020204" pitchFamily="34" charset="0"/>
              </a:rPr>
              <a:t> van </a:t>
            </a:r>
            <a:r>
              <a:rPr lang="en-GB" sz="1000" b="1" err="1">
                <a:solidFill>
                  <a:srgbClr val="2C92D5"/>
                </a:solidFill>
                <a:latin typeface="Lucida Sans" panose="020B0602030504020204" pitchFamily="34" charset="0"/>
              </a:rPr>
              <a:t>fossiele</a:t>
            </a:r>
            <a:r>
              <a:rPr lang="en-GB" sz="1000" b="1">
                <a:solidFill>
                  <a:srgbClr val="2C92D5"/>
                </a:solidFill>
                <a:latin typeface="Lucida Sans" panose="020B0602030504020204" pitchFamily="34" charset="0"/>
              </a:rPr>
              <a:t> </a:t>
            </a:r>
            <a:r>
              <a:rPr lang="en-GB" sz="1000" b="1" err="1">
                <a:solidFill>
                  <a:srgbClr val="2C92D5"/>
                </a:solidFill>
                <a:latin typeface="Lucida Sans" panose="020B0602030504020204" pitchFamily="34" charset="0"/>
              </a:rPr>
              <a:t>brandstoffen</a:t>
            </a:r>
            <a:r>
              <a:rPr lang="en-GB" sz="1000" b="1">
                <a:solidFill>
                  <a:srgbClr val="2C92D5"/>
                </a:solidFill>
                <a:latin typeface="Lucida Sans" panose="020B0602030504020204" pitchFamily="34" charset="0"/>
              </a:rPr>
              <a:t> (</a:t>
            </a:r>
            <a:r>
              <a:rPr lang="en-GB" sz="1000" b="1" err="1">
                <a:solidFill>
                  <a:srgbClr val="2C92D5"/>
                </a:solidFill>
                <a:latin typeface="Lucida Sans" panose="020B0602030504020204" pitchFamily="34" charset="0"/>
              </a:rPr>
              <a:t>voertuigen</a:t>
            </a:r>
            <a:r>
              <a:rPr lang="en-GB" sz="1000" b="1">
                <a:solidFill>
                  <a:srgbClr val="2C92D5"/>
                </a:solidFill>
                <a:latin typeface="Lucida Sans" panose="020B0602030504020204" pitchFamily="34" charset="0"/>
              </a:rPr>
              <a:t>, </a:t>
            </a:r>
            <a:r>
              <a:rPr lang="en-GB" sz="1000" b="1" err="1">
                <a:solidFill>
                  <a:srgbClr val="2C92D5"/>
                </a:solidFill>
                <a:latin typeface="Lucida Sans" panose="020B0602030504020204" pitchFamily="34" charset="0"/>
              </a:rPr>
              <a:t>gebouwen-verwarming</a:t>
            </a:r>
            <a:r>
              <a:rPr lang="en-GB" sz="1000" b="1">
                <a:solidFill>
                  <a:srgbClr val="2C92D5"/>
                </a:solidFill>
                <a:latin typeface="Lucida Sans" panose="020B0602030504020204" pitchFamily="34" charset="0"/>
              </a:rPr>
              <a:t>, </a:t>
            </a:r>
            <a:r>
              <a:rPr lang="en-GB" sz="1200">
                <a:solidFill>
                  <a:srgbClr val="2C92D5"/>
                </a:solidFill>
                <a:latin typeface="Lucida Sans" panose="020B0602030504020204" pitchFamily="34" charset="0"/>
              </a:rPr>
              <a:t>…)</a:t>
            </a:r>
          </a:p>
          <a:p>
            <a:pPr algn="ctr"/>
            <a:endParaRPr lang="en-GB" sz="700">
              <a:latin typeface="Lucida Sans" panose="020B0602030504020204" pitchFamily="34" charset="0"/>
            </a:endParaRPr>
          </a:p>
        </p:txBody>
      </p:sp>
      <p:sp>
        <p:nvSpPr>
          <p:cNvPr id="11" name="TextBox 10">
            <a:extLst>
              <a:ext uri="{FF2B5EF4-FFF2-40B4-BE49-F238E27FC236}">
                <a16:creationId xmlns:a16="http://schemas.microsoft.com/office/drawing/2014/main" id="{2F56AB25-8B3C-8B47-BABD-16B43A4DCD4B}"/>
              </a:ext>
            </a:extLst>
          </p:cNvPr>
          <p:cNvSpPr txBox="1"/>
          <p:nvPr/>
        </p:nvSpPr>
        <p:spPr>
          <a:xfrm>
            <a:off x="5267731" y="3887803"/>
            <a:ext cx="1656535" cy="1200329"/>
          </a:xfrm>
          <a:prstGeom prst="rect">
            <a:avLst/>
          </a:prstGeom>
          <a:solidFill>
            <a:schemeClr val="bg1"/>
          </a:solidFill>
        </p:spPr>
        <p:txBody>
          <a:bodyPr wrap="square" rtlCol="0">
            <a:spAutoFit/>
          </a:bodyPr>
          <a:lstStyle/>
          <a:p>
            <a:pPr algn="ctr"/>
            <a:endParaRPr lang="en-GB" sz="700" b="1">
              <a:latin typeface="Lucida Sans" panose="020B0602030504020204" pitchFamily="34" charset="0"/>
            </a:endParaRPr>
          </a:p>
          <a:p>
            <a:pPr algn="ctr"/>
            <a:endParaRPr lang="en-GB" sz="700" b="1">
              <a:latin typeface="Lucida Sans" panose="020B0602030504020204" pitchFamily="34" charset="0"/>
            </a:endParaRPr>
          </a:p>
          <a:p>
            <a:pPr algn="ctr"/>
            <a:endParaRPr lang="en-GB" sz="700" b="1">
              <a:latin typeface="Lucida Sans" panose="020B0602030504020204" pitchFamily="34" charset="0"/>
            </a:endParaRPr>
          </a:p>
          <a:p>
            <a:pPr algn="ctr"/>
            <a:r>
              <a:rPr lang="en-GB" sz="1000" b="1" err="1">
                <a:solidFill>
                  <a:srgbClr val="11BCE2"/>
                </a:solidFill>
                <a:latin typeface="Lucida Sans" panose="020B0602030504020204" pitchFamily="34" charset="0"/>
              </a:rPr>
              <a:t>Emissies</a:t>
            </a:r>
            <a:r>
              <a:rPr lang="en-GB" sz="1000" b="1">
                <a:solidFill>
                  <a:srgbClr val="11BCE2"/>
                </a:solidFill>
                <a:latin typeface="Lucida Sans" panose="020B0602030504020204" pitchFamily="34" charset="0"/>
              </a:rPr>
              <a:t> </a:t>
            </a:r>
            <a:r>
              <a:rPr lang="en-GB" sz="1000" b="1" err="1">
                <a:solidFill>
                  <a:srgbClr val="11BCE2"/>
                </a:solidFill>
                <a:latin typeface="Lucida Sans" panose="020B0602030504020204" pitchFamily="34" charset="0"/>
              </a:rPr>
              <a:t>als</a:t>
            </a:r>
            <a:r>
              <a:rPr lang="en-GB" sz="1000" b="1">
                <a:solidFill>
                  <a:srgbClr val="11BCE2"/>
                </a:solidFill>
                <a:latin typeface="Lucida Sans" panose="020B0602030504020204" pitchFamily="34" charset="0"/>
              </a:rPr>
              <a:t> </a:t>
            </a:r>
            <a:r>
              <a:rPr lang="en-GB" sz="1000" b="1" err="1">
                <a:solidFill>
                  <a:srgbClr val="11BCE2"/>
                </a:solidFill>
                <a:latin typeface="Lucida Sans" panose="020B0602030504020204" pitchFamily="34" charset="0"/>
              </a:rPr>
              <a:t>gevolg</a:t>
            </a:r>
            <a:r>
              <a:rPr lang="en-GB" sz="1000" b="1">
                <a:solidFill>
                  <a:srgbClr val="11BCE2"/>
                </a:solidFill>
                <a:latin typeface="Lucida Sans" panose="020B0602030504020204" pitchFamily="34" charset="0"/>
              </a:rPr>
              <a:t> van </a:t>
            </a:r>
            <a:r>
              <a:rPr lang="en-GB" sz="1000" b="1" err="1">
                <a:solidFill>
                  <a:srgbClr val="11BCE2"/>
                </a:solidFill>
                <a:latin typeface="Lucida Sans" panose="020B0602030504020204" pitchFamily="34" charset="0"/>
              </a:rPr>
              <a:t>verbruik</a:t>
            </a:r>
            <a:r>
              <a:rPr lang="en-GB" sz="1000" b="1">
                <a:solidFill>
                  <a:srgbClr val="11BCE2"/>
                </a:solidFill>
                <a:latin typeface="Lucida Sans" panose="020B0602030504020204" pitchFamily="34" charset="0"/>
              </a:rPr>
              <a:t> van </a:t>
            </a:r>
            <a:r>
              <a:rPr lang="en-GB" sz="1000" b="1" err="1">
                <a:solidFill>
                  <a:srgbClr val="11BCE2"/>
                </a:solidFill>
                <a:latin typeface="Lucida Sans" panose="020B0602030504020204" pitchFamily="34" charset="0"/>
              </a:rPr>
              <a:t>elektriciteit</a:t>
            </a:r>
            <a:endParaRPr lang="en-GB" sz="1200">
              <a:solidFill>
                <a:srgbClr val="11BCE2"/>
              </a:solidFill>
              <a:latin typeface="Lucida Sans" panose="020B0602030504020204" pitchFamily="34" charset="0"/>
            </a:endParaRPr>
          </a:p>
          <a:p>
            <a:pPr algn="ctr"/>
            <a:endParaRPr lang="en-GB" sz="700">
              <a:latin typeface="Lucida Sans" panose="020B0602030504020204" pitchFamily="34" charset="0"/>
            </a:endParaRPr>
          </a:p>
          <a:p>
            <a:pPr algn="ctr"/>
            <a:endParaRPr lang="en-GB" sz="700">
              <a:latin typeface="Lucida Sans" panose="020B0602030504020204" pitchFamily="34" charset="0"/>
            </a:endParaRPr>
          </a:p>
          <a:p>
            <a:pPr algn="ctr"/>
            <a:endParaRPr lang="en-GB" sz="700">
              <a:latin typeface="Lucida Sans" panose="020B0602030504020204" pitchFamily="34" charset="0"/>
            </a:endParaRPr>
          </a:p>
        </p:txBody>
      </p:sp>
      <p:sp>
        <p:nvSpPr>
          <p:cNvPr id="12" name="TextBox 11">
            <a:extLst>
              <a:ext uri="{FF2B5EF4-FFF2-40B4-BE49-F238E27FC236}">
                <a16:creationId xmlns:a16="http://schemas.microsoft.com/office/drawing/2014/main" id="{227BBC49-3B76-4D2D-1ED9-0F86820EBDA7}"/>
              </a:ext>
            </a:extLst>
          </p:cNvPr>
          <p:cNvSpPr txBox="1"/>
          <p:nvPr/>
        </p:nvSpPr>
        <p:spPr>
          <a:xfrm>
            <a:off x="7652385" y="3914734"/>
            <a:ext cx="1656535" cy="1184940"/>
          </a:xfrm>
          <a:prstGeom prst="rect">
            <a:avLst/>
          </a:prstGeom>
          <a:solidFill>
            <a:schemeClr val="bg1"/>
          </a:solidFill>
        </p:spPr>
        <p:txBody>
          <a:bodyPr wrap="square" rtlCol="0">
            <a:spAutoFit/>
          </a:bodyPr>
          <a:lstStyle/>
          <a:p>
            <a:pPr algn="ctr"/>
            <a:endParaRPr lang="en-GB" sz="700" b="1">
              <a:latin typeface="Lucida Sans" panose="020B0602030504020204" pitchFamily="34" charset="0"/>
            </a:endParaRPr>
          </a:p>
          <a:p>
            <a:pPr algn="ctr"/>
            <a:r>
              <a:rPr lang="en-GB" sz="1000" b="1" err="1">
                <a:solidFill>
                  <a:srgbClr val="042E52"/>
                </a:solidFill>
                <a:latin typeface="Lucida Sans" panose="020B0602030504020204" pitchFamily="34" charset="0"/>
              </a:rPr>
              <a:t>Emissies</a:t>
            </a:r>
            <a:r>
              <a:rPr lang="en-GB" sz="1000" b="1">
                <a:solidFill>
                  <a:srgbClr val="042E52"/>
                </a:solidFill>
                <a:latin typeface="Lucida Sans" panose="020B0602030504020204" pitchFamily="34" charset="0"/>
              </a:rPr>
              <a:t> </a:t>
            </a:r>
            <a:r>
              <a:rPr lang="en-GB" sz="1000" b="1" err="1">
                <a:solidFill>
                  <a:srgbClr val="042E52"/>
                </a:solidFill>
                <a:latin typeface="Lucida Sans" panose="020B0602030504020204" pitchFamily="34" charset="0"/>
              </a:rPr>
              <a:t>verbonden</a:t>
            </a:r>
            <a:r>
              <a:rPr lang="en-GB" sz="1000" b="1">
                <a:solidFill>
                  <a:srgbClr val="042E52"/>
                </a:solidFill>
                <a:latin typeface="Lucida Sans" panose="020B0602030504020204" pitchFamily="34" charset="0"/>
              </a:rPr>
              <a:t> met </a:t>
            </a:r>
            <a:r>
              <a:rPr lang="en-GB" sz="1000" b="1" err="1">
                <a:solidFill>
                  <a:srgbClr val="042E52"/>
                </a:solidFill>
                <a:latin typeface="Lucida Sans" panose="020B0602030504020204" pitchFamily="34" charset="0"/>
              </a:rPr>
              <a:t>aangekochte</a:t>
            </a:r>
            <a:r>
              <a:rPr lang="en-GB" sz="1000" b="1">
                <a:solidFill>
                  <a:srgbClr val="042E52"/>
                </a:solidFill>
                <a:latin typeface="Lucida Sans" panose="020B0602030504020204" pitchFamily="34" charset="0"/>
              </a:rPr>
              <a:t> </a:t>
            </a:r>
            <a:r>
              <a:rPr lang="en-GB" sz="1000" b="1" err="1">
                <a:solidFill>
                  <a:srgbClr val="042E52"/>
                </a:solidFill>
                <a:latin typeface="Lucida Sans" panose="020B0602030504020204" pitchFamily="34" charset="0"/>
              </a:rPr>
              <a:t>goederen</a:t>
            </a:r>
            <a:r>
              <a:rPr lang="en-GB" sz="1000" b="1">
                <a:solidFill>
                  <a:srgbClr val="042E52"/>
                </a:solidFill>
                <a:latin typeface="Lucida Sans" panose="020B0602030504020204" pitchFamily="34" charset="0"/>
              </a:rPr>
              <a:t>, </a:t>
            </a:r>
            <a:r>
              <a:rPr lang="en-GB" sz="1000" b="1" err="1">
                <a:solidFill>
                  <a:srgbClr val="042E52"/>
                </a:solidFill>
                <a:latin typeface="Lucida Sans" panose="020B0602030504020204" pitchFamily="34" charset="0"/>
              </a:rPr>
              <a:t>diensten</a:t>
            </a:r>
            <a:r>
              <a:rPr lang="en-GB" sz="1000" b="1">
                <a:solidFill>
                  <a:srgbClr val="042E52"/>
                </a:solidFill>
                <a:latin typeface="Lucida Sans" panose="020B0602030504020204" pitchFamily="34" charset="0"/>
              </a:rPr>
              <a:t> </a:t>
            </a:r>
            <a:r>
              <a:rPr lang="en-GB" sz="1000" b="1" err="1">
                <a:solidFill>
                  <a:srgbClr val="042E52"/>
                </a:solidFill>
                <a:latin typeface="Lucida Sans" panose="020B0602030504020204" pitchFamily="34" charset="0"/>
              </a:rPr>
              <a:t>en</a:t>
            </a:r>
            <a:r>
              <a:rPr lang="en-GB" sz="1000" b="1">
                <a:solidFill>
                  <a:srgbClr val="042E52"/>
                </a:solidFill>
                <a:latin typeface="Lucida Sans" panose="020B0602030504020204" pitchFamily="34" charset="0"/>
              </a:rPr>
              <a:t> de </a:t>
            </a:r>
            <a:r>
              <a:rPr lang="en-GB" sz="1000" b="1" err="1">
                <a:solidFill>
                  <a:srgbClr val="042E52"/>
                </a:solidFill>
                <a:latin typeface="Lucida Sans" panose="020B0602030504020204" pitchFamily="34" charset="0"/>
              </a:rPr>
              <a:t>producten</a:t>
            </a:r>
            <a:r>
              <a:rPr lang="en-GB" sz="1000" b="1">
                <a:solidFill>
                  <a:srgbClr val="042E52"/>
                </a:solidFill>
                <a:latin typeface="Lucida Sans" panose="020B0602030504020204" pitchFamily="34" charset="0"/>
              </a:rPr>
              <a:t> van het </a:t>
            </a:r>
            <a:r>
              <a:rPr lang="en-GB" sz="1000" b="1" err="1">
                <a:solidFill>
                  <a:srgbClr val="042E52"/>
                </a:solidFill>
                <a:latin typeface="Lucida Sans" panose="020B0602030504020204" pitchFamily="34" charset="0"/>
              </a:rPr>
              <a:t>bedrijf</a:t>
            </a:r>
            <a:endParaRPr lang="en-GB" sz="1200">
              <a:solidFill>
                <a:srgbClr val="042E52"/>
              </a:solidFill>
              <a:latin typeface="Lucida Sans" panose="020B0602030504020204" pitchFamily="34" charset="0"/>
            </a:endParaRPr>
          </a:p>
          <a:p>
            <a:pPr algn="ctr"/>
            <a:endParaRPr lang="en-GB" sz="700">
              <a:latin typeface="Lucida Sans" panose="020B0602030504020204" pitchFamily="34" charset="0"/>
            </a:endParaRPr>
          </a:p>
          <a:p>
            <a:pPr algn="ctr"/>
            <a:endParaRPr lang="en-GB" sz="700">
              <a:latin typeface="Lucida Sans" panose="020B0602030504020204" pitchFamily="34" charset="0"/>
            </a:endParaRPr>
          </a:p>
        </p:txBody>
      </p:sp>
    </p:spTree>
    <p:extLst>
      <p:ext uri="{BB962C8B-B14F-4D97-AF65-F5344CB8AC3E}">
        <p14:creationId xmlns:p14="http://schemas.microsoft.com/office/powerpoint/2010/main" val="4087664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CF532CF-F15F-5CFF-84C5-7AA4C7223BD7}"/>
              </a:ext>
            </a:extLst>
          </p:cNvPr>
          <p:cNvSpPr>
            <a:spLocks noGrp="1"/>
          </p:cNvSpPr>
          <p:nvPr>
            <p:ph type="sldNum" sz="quarter" idx="4"/>
          </p:nvPr>
        </p:nvSpPr>
        <p:spPr/>
        <p:txBody>
          <a:bodyPr/>
          <a:lstStyle/>
          <a:p>
            <a:fld id="{070B80B4-B953-6547-A044-6E303DFD4AF3}" type="slidenum">
              <a:rPr lang="nl-BE" smtClean="0"/>
              <a:pPr/>
              <a:t>4</a:t>
            </a:fld>
            <a:endParaRPr lang="nl-BE"/>
          </a:p>
        </p:txBody>
      </p:sp>
      <p:sp>
        <p:nvSpPr>
          <p:cNvPr id="5" name="Text Placeholder 4">
            <a:extLst>
              <a:ext uri="{FF2B5EF4-FFF2-40B4-BE49-F238E27FC236}">
                <a16:creationId xmlns:a16="http://schemas.microsoft.com/office/drawing/2014/main" id="{E4CDA72D-639E-5C7A-0FD9-39EA4B081B20}"/>
              </a:ext>
            </a:extLst>
          </p:cNvPr>
          <p:cNvSpPr>
            <a:spLocks noGrp="1"/>
          </p:cNvSpPr>
          <p:nvPr>
            <p:ph type="body" sz="quarter" idx="17"/>
          </p:nvPr>
        </p:nvSpPr>
        <p:spPr/>
        <p:txBody>
          <a:bodyPr/>
          <a:lstStyle/>
          <a:p>
            <a:r>
              <a:rPr lang="nl-BE"/>
              <a:t>Scope 3 emissies: Wat? Waarom analyseren?</a:t>
            </a:r>
          </a:p>
          <a:p>
            <a:endParaRPr lang="nl-BE"/>
          </a:p>
        </p:txBody>
      </p:sp>
      <p:grpSp>
        <p:nvGrpSpPr>
          <p:cNvPr id="7" name="Group 6">
            <a:extLst>
              <a:ext uri="{FF2B5EF4-FFF2-40B4-BE49-F238E27FC236}">
                <a16:creationId xmlns:a16="http://schemas.microsoft.com/office/drawing/2014/main" id="{550AA161-489C-F051-FB91-21CECAB56C83}"/>
              </a:ext>
            </a:extLst>
          </p:cNvPr>
          <p:cNvGrpSpPr/>
          <p:nvPr/>
        </p:nvGrpSpPr>
        <p:grpSpPr>
          <a:xfrm>
            <a:off x="694697" y="1589135"/>
            <a:ext cx="11098235" cy="5000201"/>
            <a:chOff x="-36785" y="-2689"/>
            <a:chExt cx="12265572" cy="6903921"/>
          </a:xfrm>
        </p:grpSpPr>
        <p:pic>
          <p:nvPicPr>
            <p:cNvPr id="8" name="Picture 7">
              <a:extLst>
                <a:ext uri="{FF2B5EF4-FFF2-40B4-BE49-F238E27FC236}">
                  <a16:creationId xmlns:a16="http://schemas.microsoft.com/office/drawing/2014/main" id="{5106AAA3-2C97-2645-9A8F-9510F0C45D53}"/>
                </a:ext>
              </a:extLst>
            </p:cNvPr>
            <p:cNvPicPr>
              <a:picLocks noChangeAspect="1"/>
            </p:cNvPicPr>
            <p:nvPr/>
          </p:nvPicPr>
          <p:blipFill rotWithShape="1">
            <a:blip r:embed="rId2"/>
            <a:srcRect l="6977"/>
            <a:stretch/>
          </p:blipFill>
          <p:spPr>
            <a:xfrm>
              <a:off x="-31898" y="0"/>
              <a:ext cx="11341396" cy="6858000"/>
            </a:xfrm>
            <a:prstGeom prst="rect">
              <a:avLst/>
            </a:prstGeom>
          </p:spPr>
        </p:pic>
        <p:pic>
          <p:nvPicPr>
            <p:cNvPr id="9" name="Picture 8">
              <a:extLst>
                <a:ext uri="{FF2B5EF4-FFF2-40B4-BE49-F238E27FC236}">
                  <a16:creationId xmlns:a16="http://schemas.microsoft.com/office/drawing/2014/main" id="{3A0D6A1F-B07E-DE1B-9783-2C8DF25CD3BF}"/>
                </a:ext>
              </a:extLst>
            </p:cNvPr>
            <p:cNvPicPr>
              <a:picLocks noChangeAspect="1"/>
            </p:cNvPicPr>
            <p:nvPr/>
          </p:nvPicPr>
          <p:blipFill rotWithShape="1">
            <a:blip r:embed="rId2"/>
            <a:srcRect l="93539"/>
            <a:stretch/>
          </p:blipFill>
          <p:spPr>
            <a:xfrm flipH="1">
              <a:off x="11287088" y="-1344"/>
              <a:ext cx="919089" cy="6858000"/>
            </a:xfrm>
            <a:prstGeom prst="rect">
              <a:avLst/>
            </a:prstGeom>
          </p:spPr>
        </p:pic>
        <p:sp>
          <p:nvSpPr>
            <p:cNvPr id="11" name="Rectangle 10">
              <a:extLst>
                <a:ext uri="{FF2B5EF4-FFF2-40B4-BE49-F238E27FC236}">
                  <a16:creationId xmlns:a16="http://schemas.microsoft.com/office/drawing/2014/main" id="{D337FC51-D2D7-E214-7131-22590F2C13DD}"/>
                </a:ext>
              </a:extLst>
            </p:cNvPr>
            <p:cNvSpPr/>
            <p:nvPr/>
          </p:nvSpPr>
          <p:spPr>
            <a:xfrm>
              <a:off x="-36785" y="-2689"/>
              <a:ext cx="12265572" cy="6903921"/>
            </a:xfrm>
            <a:prstGeom prst="rect">
              <a:avLst/>
            </a:prstGeom>
            <a:solidFill>
              <a:schemeClr val="bg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
        <p:nvSpPr>
          <p:cNvPr id="14" name="TextBox 13">
            <a:extLst>
              <a:ext uri="{FF2B5EF4-FFF2-40B4-BE49-F238E27FC236}">
                <a16:creationId xmlns:a16="http://schemas.microsoft.com/office/drawing/2014/main" id="{6831D26C-19CF-E6C9-B33A-EA748E0834AA}"/>
              </a:ext>
            </a:extLst>
          </p:cNvPr>
          <p:cNvSpPr txBox="1"/>
          <p:nvPr/>
        </p:nvSpPr>
        <p:spPr>
          <a:xfrm>
            <a:off x="737582" y="2163856"/>
            <a:ext cx="3244331" cy="800219"/>
          </a:xfrm>
          <a:prstGeom prst="rect">
            <a:avLst/>
          </a:prstGeom>
          <a:noFill/>
        </p:spPr>
        <p:txBody>
          <a:bodyPr wrap="square" rtlCol="0">
            <a:spAutoFit/>
          </a:bodyPr>
          <a:lstStyle/>
          <a:p>
            <a:r>
              <a:rPr lang="nl-BE" b="1">
                <a:solidFill>
                  <a:schemeClr val="accent2"/>
                </a:solidFill>
              </a:rPr>
              <a:t>Scope 1 &amp; 2</a:t>
            </a:r>
            <a:endParaRPr lang="nl-BE">
              <a:solidFill>
                <a:schemeClr val="accent2"/>
              </a:solidFill>
            </a:endParaRPr>
          </a:p>
          <a:p>
            <a:r>
              <a:rPr lang="nl-BE" sz="1400">
                <a:solidFill>
                  <a:schemeClr val="accent2"/>
                </a:solidFill>
              </a:rPr>
              <a:t>Emissies verbonden aan energieverbruik voor de </a:t>
            </a:r>
            <a:r>
              <a:rPr lang="nl-BE" sz="1400" b="1">
                <a:solidFill>
                  <a:schemeClr val="accent2"/>
                </a:solidFill>
              </a:rPr>
              <a:t>eigen activiteiten</a:t>
            </a:r>
          </a:p>
        </p:txBody>
      </p:sp>
      <p:sp>
        <p:nvSpPr>
          <p:cNvPr id="15" name="TextBox 14">
            <a:extLst>
              <a:ext uri="{FF2B5EF4-FFF2-40B4-BE49-F238E27FC236}">
                <a16:creationId xmlns:a16="http://schemas.microsoft.com/office/drawing/2014/main" id="{2945EFA3-00C0-0EB6-F29B-9B0786E436EB}"/>
              </a:ext>
            </a:extLst>
          </p:cNvPr>
          <p:cNvSpPr txBox="1"/>
          <p:nvPr/>
        </p:nvSpPr>
        <p:spPr>
          <a:xfrm>
            <a:off x="749810" y="3304472"/>
            <a:ext cx="2597239" cy="2523768"/>
          </a:xfrm>
          <a:prstGeom prst="rect">
            <a:avLst/>
          </a:prstGeom>
          <a:noFill/>
        </p:spPr>
        <p:txBody>
          <a:bodyPr wrap="square" rtlCol="0">
            <a:spAutoFit/>
          </a:bodyPr>
          <a:lstStyle/>
          <a:p>
            <a:r>
              <a:rPr lang="nl-BE" b="1">
                <a:solidFill>
                  <a:schemeClr val="accent2"/>
                </a:solidFill>
              </a:rPr>
              <a:t>Scope 3</a:t>
            </a:r>
            <a:endParaRPr lang="nl-BE">
              <a:solidFill>
                <a:schemeClr val="accent2"/>
              </a:solidFill>
            </a:endParaRPr>
          </a:p>
          <a:p>
            <a:r>
              <a:rPr lang="nl-BE" sz="1400" b="1">
                <a:solidFill>
                  <a:schemeClr val="accent2"/>
                </a:solidFill>
              </a:rPr>
              <a:t>Indirecte</a:t>
            </a:r>
            <a:r>
              <a:rPr lang="nl-BE" sz="1400">
                <a:solidFill>
                  <a:schemeClr val="accent2"/>
                </a:solidFill>
              </a:rPr>
              <a:t> emissies verbonden aan de activiteiten van het bedrijf: emissies verbonden aan de producten en diensten die het bedrijf aankoopt en aan de producten van het bedrijf.</a:t>
            </a:r>
          </a:p>
          <a:p>
            <a:endParaRPr lang="nl-BE" sz="1400">
              <a:solidFill>
                <a:schemeClr val="accent2"/>
              </a:solidFill>
            </a:endParaRPr>
          </a:p>
          <a:p>
            <a:endParaRPr lang="nl-BE" sz="1400">
              <a:solidFill>
                <a:schemeClr val="accent2"/>
              </a:solidFill>
            </a:endParaRPr>
          </a:p>
          <a:p>
            <a:pPr marL="285750" indent="-285750">
              <a:buFont typeface="Wingdings" panose="05000000000000000000" pitchFamily="2" charset="2"/>
              <a:buChar char="è"/>
            </a:pPr>
            <a:r>
              <a:rPr lang="nl-BE" sz="1400">
                <a:solidFill>
                  <a:schemeClr val="accent2"/>
                </a:solidFill>
                <a:sym typeface="Wingdings" panose="05000000000000000000" pitchFamily="2" charset="2"/>
              </a:rPr>
              <a:t>Emissies in de waardeketen (15 mogelijke categorieën)</a:t>
            </a:r>
            <a:endParaRPr lang="nl-BE" sz="1400">
              <a:solidFill>
                <a:schemeClr val="accent2"/>
              </a:solidFill>
            </a:endParaRPr>
          </a:p>
        </p:txBody>
      </p:sp>
      <p:pic>
        <p:nvPicPr>
          <p:cNvPr id="16" name="Graphic 15" descr="Dump truck with solid fill">
            <a:extLst>
              <a:ext uri="{FF2B5EF4-FFF2-40B4-BE49-F238E27FC236}">
                <a16:creationId xmlns:a16="http://schemas.microsoft.com/office/drawing/2014/main" id="{95F3C4F9-EA95-4D70-5F0C-9DE0E5A37EE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083582" y="3853412"/>
            <a:ext cx="564114" cy="564114"/>
          </a:xfrm>
          <a:prstGeom prst="rect">
            <a:avLst/>
          </a:prstGeom>
        </p:spPr>
      </p:pic>
      <p:pic>
        <p:nvPicPr>
          <p:cNvPr id="17" name="Graphic 16" descr="Excavator with solid fill">
            <a:extLst>
              <a:ext uri="{FF2B5EF4-FFF2-40B4-BE49-F238E27FC236}">
                <a16:creationId xmlns:a16="http://schemas.microsoft.com/office/drawing/2014/main" id="{9C92EA7D-072F-617A-637C-BE030E756764}"/>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5591291" y="3266585"/>
            <a:ext cx="564114" cy="564114"/>
          </a:xfrm>
          <a:prstGeom prst="rect">
            <a:avLst/>
          </a:prstGeom>
        </p:spPr>
      </p:pic>
      <p:pic>
        <p:nvPicPr>
          <p:cNvPr id="18" name="Graphic 17" descr="Train Tracks with solid fill">
            <a:extLst>
              <a:ext uri="{FF2B5EF4-FFF2-40B4-BE49-F238E27FC236}">
                <a16:creationId xmlns:a16="http://schemas.microsoft.com/office/drawing/2014/main" id="{D60FB768-C5A4-631E-FB7C-A55EB56DE4B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95221" y="3845918"/>
            <a:ext cx="564114" cy="564114"/>
          </a:xfrm>
          <a:prstGeom prst="rect">
            <a:avLst/>
          </a:prstGeom>
        </p:spPr>
      </p:pic>
      <p:pic>
        <p:nvPicPr>
          <p:cNvPr id="19" name="Graphic 18" descr="City with solid fill">
            <a:extLst>
              <a:ext uri="{FF2B5EF4-FFF2-40B4-BE49-F238E27FC236}">
                <a16:creationId xmlns:a16="http://schemas.microsoft.com/office/drawing/2014/main" id="{2968C6CF-2264-4A5C-EECA-2B421634D4F8}"/>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5063594" y="3875640"/>
            <a:ext cx="552186" cy="552186"/>
          </a:xfrm>
          <a:prstGeom prst="rect">
            <a:avLst/>
          </a:prstGeom>
        </p:spPr>
      </p:pic>
      <p:pic>
        <p:nvPicPr>
          <p:cNvPr id="20" name="Graphic 19" descr="Travel with solid fill">
            <a:extLst>
              <a:ext uri="{FF2B5EF4-FFF2-40B4-BE49-F238E27FC236}">
                <a16:creationId xmlns:a16="http://schemas.microsoft.com/office/drawing/2014/main" id="{FDFFF981-D214-6503-F8A0-5F2F1C82737B}"/>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4771477" y="4457488"/>
            <a:ext cx="540653" cy="540653"/>
          </a:xfrm>
          <a:prstGeom prst="rect">
            <a:avLst/>
          </a:prstGeom>
        </p:spPr>
      </p:pic>
      <p:pic>
        <p:nvPicPr>
          <p:cNvPr id="21" name="Graphic 20" descr="Route (Two Pins With A Path) outline">
            <a:extLst>
              <a:ext uri="{FF2B5EF4-FFF2-40B4-BE49-F238E27FC236}">
                <a16:creationId xmlns:a16="http://schemas.microsoft.com/office/drawing/2014/main" id="{854DF95F-ECD6-E805-739C-1FA46B340463}"/>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514372" y="4417526"/>
            <a:ext cx="564114" cy="564114"/>
          </a:xfrm>
          <a:prstGeom prst="rect">
            <a:avLst/>
          </a:prstGeom>
        </p:spPr>
      </p:pic>
      <p:pic>
        <p:nvPicPr>
          <p:cNvPr id="22" name="Graphic 21" descr="Shopping cart with solid fill">
            <a:extLst>
              <a:ext uri="{FF2B5EF4-FFF2-40B4-BE49-F238E27FC236}">
                <a16:creationId xmlns:a16="http://schemas.microsoft.com/office/drawing/2014/main" id="{37C52347-11F9-0A56-5E65-ABCD5727FEDF}"/>
              </a:ext>
            </a:extLst>
          </p:cNvPr>
          <p:cNvPicPr>
            <a:picLocks noChangeAspect="1"/>
          </p:cNvPicPr>
          <p:nvPr/>
        </p:nvPicPr>
        <p:blipFill>
          <a:blip r:embed="rId15" cstate="screen">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682365" y="3260291"/>
            <a:ext cx="475972" cy="548853"/>
          </a:xfrm>
          <a:prstGeom prst="rect">
            <a:avLst/>
          </a:prstGeom>
        </p:spPr>
      </p:pic>
      <p:pic>
        <p:nvPicPr>
          <p:cNvPr id="23" name="Graphic 22" descr="Streetcar with solid fill">
            <a:extLst>
              <a:ext uri="{FF2B5EF4-FFF2-40B4-BE49-F238E27FC236}">
                <a16:creationId xmlns:a16="http://schemas.microsoft.com/office/drawing/2014/main" id="{45C4BA67-723B-32B9-58A8-5C82E712BE9F}"/>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4887101" y="5479843"/>
            <a:ext cx="701805" cy="701805"/>
          </a:xfrm>
          <a:prstGeom prst="rect">
            <a:avLst/>
          </a:prstGeom>
        </p:spPr>
      </p:pic>
      <p:pic>
        <p:nvPicPr>
          <p:cNvPr id="26" name="Afbeelding 26">
            <a:extLst>
              <a:ext uri="{FF2B5EF4-FFF2-40B4-BE49-F238E27FC236}">
                <a16:creationId xmlns:a16="http://schemas.microsoft.com/office/drawing/2014/main" id="{5EEC9387-D12C-CEA2-DDF1-15323A14709B}"/>
              </a:ext>
            </a:extLst>
          </p:cNvPr>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4649809" y="2657354"/>
            <a:ext cx="1878195" cy="306721"/>
          </a:xfrm>
          <a:prstGeom prst="rect">
            <a:avLst/>
          </a:prstGeom>
        </p:spPr>
      </p:pic>
      <p:pic>
        <p:nvPicPr>
          <p:cNvPr id="28" name="Graphic 27" descr="Recycle with solid fill">
            <a:extLst>
              <a:ext uri="{FF2B5EF4-FFF2-40B4-BE49-F238E27FC236}">
                <a16:creationId xmlns:a16="http://schemas.microsoft.com/office/drawing/2014/main" id="{DE74B843-110D-A523-431F-E45025831102}"/>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5598158" y="5534096"/>
            <a:ext cx="612510" cy="612510"/>
          </a:xfrm>
          <a:prstGeom prst="rect">
            <a:avLst/>
          </a:prstGeom>
        </p:spPr>
      </p:pic>
      <p:sp>
        <p:nvSpPr>
          <p:cNvPr id="6" name="Text Placeholder 2">
            <a:extLst>
              <a:ext uri="{FF2B5EF4-FFF2-40B4-BE49-F238E27FC236}">
                <a16:creationId xmlns:a16="http://schemas.microsoft.com/office/drawing/2014/main" id="{2DCBDC47-31D7-615A-2000-3C9F2F634EA1}"/>
              </a:ext>
            </a:extLst>
          </p:cNvPr>
          <p:cNvSpPr txBox="1">
            <a:spLocks/>
          </p:cNvSpPr>
          <p:nvPr/>
        </p:nvSpPr>
        <p:spPr>
          <a:xfrm>
            <a:off x="551518" y="335971"/>
            <a:ext cx="10858858" cy="478554"/>
          </a:xfrm>
          <a:prstGeom prst="rect">
            <a:avLst/>
          </a:prstGeom>
        </p:spPr>
        <p:txBody>
          <a:bodyPr anchor="t" anchorCtr="0"/>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chemeClr val="accent2"/>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a:p>
        </p:txBody>
      </p:sp>
      <p:sp>
        <p:nvSpPr>
          <p:cNvPr id="12" name="Text Placeholder 11">
            <a:extLst>
              <a:ext uri="{FF2B5EF4-FFF2-40B4-BE49-F238E27FC236}">
                <a16:creationId xmlns:a16="http://schemas.microsoft.com/office/drawing/2014/main" id="{6F00971D-EA53-10EE-D71E-AC0E1DC7E579}"/>
              </a:ext>
            </a:extLst>
          </p:cNvPr>
          <p:cNvSpPr>
            <a:spLocks noGrp="1"/>
          </p:cNvSpPr>
          <p:nvPr>
            <p:ph type="body" sz="quarter" idx="18"/>
          </p:nvPr>
        </p:nvSpPr>
        <p:spPr/>
        <p:txBody>
          <a:bodyPr/>
          <a:lstStyle/>
          <a:p>
            <a:endParaRPr lang="en-GB"/>
          </a:p>
        </p:txBody>
      </p:sp>
      <p:sp>
        <p:nvSpPr>
          <p:cNvPr id="13" name="Rectangle 12">
            <a:extLst>
              <a:ext uri="{FF2B5EF4-FFF2-40B4-BE49-F238E27FC236}">
                <a16:creationId xmlns:a16="http://schemas.microsoft.com/office/drawing/2014/main" id="{1A9E38A4-3A6E-370D-D15E-E2A1ADA5C9B4}"/>
              </a:ext>
            </a:extLst>
          </p:cNvPr>
          <p:cNvSpPr/>
          <p:nvPr/>
        </p:nvSpPr>
        <p:spPr>
          <a:xfrm>
            <a:off x="7273805" y="2611428"/>
            <a:ext cx="1504436" cy="370064"/>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a:ln>
                  <a:noFill/>
                </a:ln>
                <a:solidFill>
                  <a:prstClr val="white"/>
                </a:solidFill>
                <a:effectLst/>
                <a:uLnTx/>
                <a:uFillTx/>
                <a:latin typeface="Calibri" panose="020F0502020204030204"/>
                <a:ea typeface="+mn-ea"/>
                <a:cs typeface="+mn-cs"/>
              </a:rPr>
              <a:t>65 </a:t>
            </a:r>
            <a:r>
              <a:rPr kumimoji="0" lang="nl-BE" sz="1600" b="0" i="0" u="none" strike="noStrike" kern="1200" cap="none" spc="0" normalizeH="0" baseline="0" err="1">
                <a:ln>
                  <a:noFill/>
                </a:ln>
                <a:solidFill>
                  <a:prstClr val="white"/>
                </a:solidFill>
                <a:effectLst/>
                <a:uLnTx/>
                <a:uFillTx/>
                <a:latin typeface="Calibri" panose="020F0502020204030204"/>
                <a:ea typeface="+mn-ea"/>
                <a:cs typeface="+mn-cs"/>
              </a:rPr>
              <a:t>kton</a:t>
            </a:r>
            <a:r>
              <a:rPr kumimoji="0" lang="nl-BE" sz="1600" b="0" i="0" u="none" strike="noStrike" kern="1200" cap="none" spc="0" normalizeH="0" baseline="0">
                <a:ln>
                  <a:noFill/>
                </a:ln>
                <a:solidFill>
                  <a:prstClr val="white"/>
                </a:solidFill>
                <a:effectLst/>
                <a:uLnTx/>
                <a:uFillTx/>
                <a:latin typeface="Calibri" panose="020F0502020204030204"/>
                <a:ea typeface="+mn-ea"/>
                <a:cs typeface="+mn-cs"/>
              </a:rPr>
              <a:t> (8%)</a:t>
            </a:r>
          </a:p>
        </p:txBody>
      </p:sp>
      <p:sp>
        <p:nvSpPr>
          <p:cNvPr id="24" name="Rectangle 23">
            <a:extLst>
              <a:ext uri="{FF2B5EF4-FFF2-40B4-BE49-F238E27FC236}">
                <a16:creationId xmlns:a16="http://schemas.microsoft.com/office/drawing/2014/main" id="{A11F731E-7604-A527-C7EF-FC19E073F7E7}"/>
              </a:ext>
            </a:extLst>
          </p:cNvPr>
          <p:cNvSpPr/>
          <p:nvPr/>
        </p:nvSpPr>
        <p:spPr>
          <a:xfrm>
            <a:off x="7273805" y="3429000"/>
            <a:ext cx="1504436" cy="3700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a:ln>
                  <a:noFill/>
                </a:ln>
                <a:solidFill>
                  <a:prstClr val="white"/>
                </a:solidFill>
                <a:effectLst/>
                <a:uLnTx/>
                <a:uFillTx/>
                <a:latin typeface="Calibri" panose="020F0502020204030204"/>
                <a:ea typeface="+mn-ea"/>
                <a:cs typeface="+mn-cs"/>
              </a:rPr>
              <a:t>742 </a:t>
            </a:r>
            <a:r>
              <a:rPr kumimoji="0" lang="nl-BE" sz="1600" b="0" i="0" u="none" strike="noStrike" kern="1200" cap="none" spc="0" normalizeH="0" baseline="0" err="1">
                <a:ln>
                  <a:noFill/>
                </a:ln>
                <a:solidFill>
                  <a:prstClr val="white"/>
                </a:solidFill>
                <a:effectLst/>
                <a:uLnTx/>
                <a:uFillTx/>
                <a:latin typeface="Calibri" panose="020F0502020204030204"/>
                <a:ea typeface="+mn-ea"/>
                <a:cs typeface="+mn-cs"/>
              </a:rPr>
              <a:t>kton</a:t>
            </a:r>
            <a:r>
              <a:rPr kumimoji="0" lang="nl-BE" sz="1600" b="0" i="0" u="none" strike="noStrike" kern="1200" cap="none" spc="0" normalizeH="0" baseline="0">
                <a:ln>
                  <a:noFill/>
                </a:ln>
                <a:solidFill>
                  <a:prstClr val="white"/>
                </a:solidFill>
                <a:effectLst/>
                <a:uLnTx/>
                <a:uFillTx/>
                <a:latin typeface="Calibri" panose="020F0502020204030204"/>
                <a:ea typeface="+mn-ea"/>
                <a:cs typeface="+mn-cs"/>
              </a:rPr>
              <a:t> (92%)</a:t>
            </a:r>
          </a:p>
        </p:txBody>
      </p:sp>
      <p:sp>
        <p:nvSpPr>
          <p:cNvPr id="25" name="Rectangle 24">
            <a:extLst>
              <a:ext uri="{FF2B5EF4-FFF2-40B4-BE49-F238E27FC236}">
                <a16:creationId xmlns:a16="http://schemas.microsoft.com/office/drawing/2014/main" id="{CAC497D4-A8B5-EE65-3FC4-977F94D4F8A3}"/>
              </a:ext>
            </a:extLst>
          </p:cNvPr>
          <p:cNvSpPr/>
          <p:nvPr/>
        </p:nvSpPr>
        <p:spPr>
          <a:xfrm>
            <a:off x="8087754" y="4151733"/>
            <a:ext cx="3619458" cy="370065"/>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600" b="0" i="0" u="none" strike="noStrike" kern="1200" cap="none" spc="0" normalizeH="0" baseline="0">
                <a:ln>
                  <a:noFill/>
                </a:ln>
                <a:solidFill>
                  <a:schemeClr val="tx2"/>
                </a:solidFill>
                <a:effectLst/>
                <a:uLnTx/>
                <a:uFillTx/>
                <a:latin typeface="Calibri" panose="020F0502020204030204"/>
                <a:ea typeface="+mn-ea"/>
                <a:cs typeface="+mn-cs"/>
              </a:rPr>
              <a:t>± 178 </a:t>
            </a:r>
            <a:r>
              <a:rPr kumimoji="0" lang="nl-BE" sz="1600" b="0" i="0" u="none" strike="noStrike" kern="1200" cap="none" spc="0" normalizeH="0" baseline="0" err="1">
                <a:ln>
                  <a:noFill/>
                </a:ln>
                <a:solidFill>
                  <a:schemeClr val="tx2"/>
                </a:solidFill>
                <a:effectLst/>
                <a:uLnTx/>
                <a:uFillTx/>
                <a:latin typeface="Calibri" panose="020F0502020204030204"/>
                <a:ea typeface="+mn-ea"/>
                <a:cs typeface="+mn-cs"/>
              </a:rPr>
              <a:t>kton</a:t>
            </a:r>
            <a:r>
              <a:rPr kumimoji="0" lang="nl-BE" sz="1600" b="0" i="0" u="none" strike="noStrike" kern="1200" cap="none" spc="0" normalizeH="0" baseline="0">
                <a:ln>
                  <a:noFill/>
                </a:ln>
                <a:solidFill>
                  <a:schemeClr val="tx2"/>
                </a:solidFill>
                <a:effectLst/>
                <a:uLnTx/>
                <a:uFillTx/>
                <a:latin typeface="Calibri" panose="020F0502020204030204"/>
                <a:ea typeface="+mn-ea"/>
                <a:cs typeface="+mn-cs"/>
              </a:rPr>
              <a:t> (24%) van “werven”</a:t>
            </a:r>
          </a:p>
        </p:txBody>
      </p:sp>
      <p:cxnSp>
        <p:nvCxnSpPr>
          <p:cNvPr id="29" name="Connector: Elbow 28">
            <a:extLst>
              <a:ext uri="{FF2B5EF4-FFF2-40B4-BE49-F238E27FC236}">
                <a16:creationId xmlns:a16="http://schemas.microsoft.com/office/drawing/2014/main" id="{13617144-4930-4083-5169-7EF8DB610373}"/>
              </a:ext>
            </a:extLst>
          </p:cNvPr>
          <p:cNvCxnSpPr>
            <a:cxnSpLocks/>
            <a:endCxn id="25" idx="1"/>
          </p:cNvCxnSpPr>
          <p:nvPr/>
        </p:nvCxnSpPr>
        <p:spPr>
          <a:xfrm>
            <a:off x="7543713" y="3799064"/>
            <a:ext cx="544041" cy="537702"/>
          </a:xfrm>
          <a:prstGeom prst="bent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DD1D402C-4C4C-7489-33D5-42078AB14B7C}"/>
              </a:ext>
            </a:extLst>
          </p:cNvPr>
          <p:cNvCxnSpPr/>
          <p:nvPr/>
        </p:nvCxnSpPr>
        <p:spPr>
          <a:xfrm>
            <a:off x="3981913" y="5207725"/>
            <a:ext cx="2845510" cy="0"/>
          </a:xfrm>
          <a:prstGeom prst="line">
            <a:avLst/>
          </a:prstGeom>
          <a:ln w="28575">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5B67DB6-143C-BA87-1503-D6FD360DEE6B}"/>
              </a:ext>
            </a:extLst>
          </p:cNvPr>
          <p:cNvSpPr txBox="1"/>
          <p:nvPr/>
        </p:nvSpPr>
        <p:spPr>
          <a:xfrm>
            <a:off x="8040937" y="4699583"/>
            <a:ext cx="3677160" cy="646331"/>
          </a:xfrm>
          <a:prstGeom prst="rect">
            <a:avLst/>
          </a:prstGeom>
          <a:noFill/>
        </p:spPr>
        <p:txBody>
          <a:bodyPr wrap="none" rtlCol="0">
            <a:spAutoFit/>
          </a:bodyPr>
          <a:lstStyle/>
          <a:p>
            <a:r>
              <a:rPr lang="nl-BE" sz="1200">
                <a:solidFill>
                  <a:schemeClr val="accent2"/>
                </a:solidFill>
              </a:rPr>
              <a:t>Berekend op basis van financiële gegevens </a:t>
            </a:r>
            <a:r>
              <a:rPr lang="nl-BE" sz="1200">
                <a:solidFill>
                  <a:schemeClr val="accent2"/>
                </a:solidFill>
                <a:sym typeface="Wingdings" panose="05000000000000000000" pitchFamily="2" charset="2"/>
              </a:rPr>
              <a:t> indicatief</a:t>
            </a:r>
            <a:endParaRPr lang="nl-BE" sz="1200">
              <a:solidFill>
                <a:schemeClr val="accent2"/>
              </a:solidFill>
            </a:endParaRPr>
          </a:p>
          <a:p>
            <a:endParaRPr lang="nl-BE" sz="1200">
              <a:solidFill>
                <a:schemeClr val="accent2"/>
              </a:solidFill>
              <a:sym typeface="Wingdings" panose="05000000000000000000" pitchFamily="2" charset="2"/>
            </a:endParaRPr>
          </a:p>
          <a:p>
            <a:r>
              <a:rPr lang="nl-BE" sz="1200">
                <a:solidFill>
                  <a:schemeClr val="accent2"/>
                </a:solidFill>
                <a:sym typeface="Wingdings" panose="05000000000000000000" pitchFamily="2" charset="2"/>
              </a:rPr>
              <a:t>Betere data nodig!</a:t>
            </a:r>
            <a:endParaRPr lang="nl-BE" sz="1200">
              <a:solidFill>
                <a:schemeClr val="accent2"/>
              </a:solidFill>
            </a:endParaRPr>
          </a:p>
        </p:txBody>
      </p:sp>
      <p:sp>
        <p:nvSpPr>
          <p:cNvPr id="38" name="TextBox 37">
            <a:extLst>
              <a:ext uri="{FF2B5EF4-FFF2-40B4-BE49-F238E27FC236}">
                <a16:creationId xmlns:a16="http://schemas.microsoft.com/office/drawing/2014/main" id="{43FEEFAE-81C4-68B5-6870-4AEE2A6D6586}"/>
              </a:ext>
            </a:extLst>
          </p:cNvPr>
          <p:cNvSpPr txBox="1"/>
          <p:nvPr/>
        </p:nvSpPr>
        <p:spPr>
          <a:xfrm>
            <a:off x="7247508" y="1979190"/>
            <a:ext cx="652743" cy="369332"/>
          </a:xfrm>
          <a:prstGeom prst="rect">
            <a:avLst/>
          </a:prstGeom>
          <a:noFill/>
        </p:spPr>
        <p:txBody>
          <a:bodyPr wrap="none" rtlCol="0">
            <a:spAutoFit/>
          </a:bodyPr>
          <a:lstStyle/>
          <a:p>
            <a:r>
              <a:rPr lang="nl-BE"/>
              <a:t>2019</a:t>
            </a:r>
          </a:p>
        </p:txBody>
      </p:sp>
    </p:spTree>
    <p:extLst>
      <p:ext uri="{BB962C8B-B14F-4D97-AF65-F5344CB8AC3E}">
        <p14:creationId xmlns:p14="http://schemas.microsoft.com/office/powerpoint/2010/main" val="2555943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B5D05C-0E25-6B98-FAC2-9DDBE0123118}"/>
              </a:ext>
            </a:extLst>
          </p:cNvPr>
          <p:cNvSpPr>
            <a:spLocks noGrp="1"/>
          </p:cNvSpPr>
          <p:nvPr>
            <p:ph type="sldNum" sz="quarter" idx="4"/>
          </p:nvPr>
        </p:nvSpPr>
        <p:spPr/>
        <p:txBody>
          <a:bodyPr/>
          <a:lstStyle/>
          <a:p>
            <a:fld id="{070B80B4-B953-6547-A044-6E303DFD4AF3}" type="slidenum">
              <a:rPr lang="nl-BE" smtClean="0"/>
              <a:pPr/>
              <a:t>5</a:t>
            </a:fld>
            <a:endParaRPr lang="nl-BE"/>
          </a:p>
        </p:txBody>
      </p:sp>
      <p:sp>
        <p:nvSpPr>
          <p:cNvPr id="3" name="Text Placeholder 2">
            <a:extLst>
              <a:ext uri="{FF2B5EF4-FFF2-40B4-BE49-F238E27FC236}">
                <a16:creationId xmlns:a16="http://schemas.microsoft.com/office/drawing/2014/main" id="{C22E80B2-7472-93F1-CFD7-20555DDC56B6}"/>
              </a:ext>
            </a:extLst>
          </p:cNvPr>
          <p:cNvSpPr>
            <a:spLocks noGrp="1"/>
          </p:cNvSpPr>
          <p:nvPr>
            <p:ph type="body" sz="quarter" idx="18"/>
          </p:nvPr>
        </p:nvSpPr>
        <p:spPr/>
        <p:txBody>
          <a:bodyPr/>
          <a:lstStyle/>
          <a:p>
            <a:endParaRPr lang="en-GB"/>
          </a:p>
        </p:txBody>
      </p:sp>
      <p:sp>
        <p:nvSpPr>
          <p:cNvPr id="4" name="Text Placeholder 3">
            <a:extLst>
              <a:ext uri="{FF2B5EF4-FFF2-40B4-BE49-F238E27FC236}">
                <a16:creationId xmlns:a16="http://schemas.microsoft.com/office/drawing/2014/main" id="{90596E39-E8DB-29B0-97DE-6E8F27A3B193}"/>
              </a:ext>
            </a:extLst>
          </p:cNvPr>
          <p:cNvSpPr>
            <a:spLocks noGrp="1"/>
          </p:cNvSpPr>
          <p:nvPr>
            <p:ph type="body" sz="quarter" idx="20"/>
          </p:nvPr>
        </p:nvSpPr>
        <p:spPr>
          <a:xfrm>
            <a:off x="666572" y="1404342"/>
            <a:ext cx="10858858" cy="4518909"/>
          </a:xfrm>
        </p:spPr>
        <p:txBody>
          <a:bodyPr/>
          <a:lstStyle/>
          <a:p>
            <a:pPr algn="just"/>
            <a:r>
              <a:rPr lang="fr-BE" sz="2400">
                <a:effectLst/>
                <a:latin typeface="Calibri" panose="020F0502020204030204" pitchFamily="34" charset="0"/>
                <a:ea typeface="Calibri" panose="020F0502020204030204" pitchFamily="34" charset="0"/>
                <a:cs typeface="Times New Roman" panose="02020603050405020304" pitchFamily="18" charset="0"/>
              </a:rPr>
              <a:t>De </a:t>
            </a:r>
            <a:r>
              <a:rPr lang="fr-BE" sz="2400" err="1">
                <a:effectLst/>
                <a:latin typeface="Calibri" panose="020F0502020204030204" pitchFamily="34" charset="0"/>
                <a:ea typeface="Calibri" panose="020F0502020204030204" pitchFamily="34" charset="0"/>
                <a:cs typeface="Times New Roman" panose="02020603050405020304" pitchFamily="18" charset="0"/>
              </a:rPr>
              <a:t>prestatieladder</a:t>
            </a:r>
            <a:r>
              <a:rPr lang="fr-BE" sz="2400">
                <a:effectLst/>
                <a:latin typeface="Calibri" panose="020F0502020204030204" pitchFamily="34" charset="0"/>
                <a:ea typeface="Calibri" panose="020F0502020204030204" pitchFamily="34" charset="0"/>
                <a:cs typeface="Times New Roman" panose="02020603050405020304" pitchFamily="18" charset="0"/>
              </a:rPr>
              <a:t> CO</a:t>
            </a:r>
            <a:r>
              <a:rPr lang="fr-BE" sz="2400" baseline="-25000">
                <a:effectLst/>
                <a:latin typeface="Calibri" panose="020F0502020204030204" pitchFamily="34" charset="0"/>
                <a:ea typeface="Calibri" panose="020F0502020204030204" pitchFamily="34" charset="0"/>
                <a:cs typeface="Times New Roman" panose="02020603050405020304" pitchFamily="18" charset="0"/>
              </a:rPr>
              <a:t>2</a:t>
            </a:r>
            <a:r>
              <a:rPr lang="fr-BE" sz="2400">
                <a:effectLst/>
                <a:latin typeface="Calibri" panose="020F0502020204030204" pitchFamily="34" charset="0"/>
                <a:ea typeface="Calibri" panose="020F0502020204030204" pitchFamily="34" charset="0"/>
                <a:cs typeface="Times New Roman" panose="02020603050405020304" pitchFamily="18" charset="0"/>
              </a:rPr>
              <a:t> </a:t>
            </a:r>
            <a:r>
              <a:rPr lang="fr-BE" sz="2400" err="1">
                <a:effectLst/>
                <a:latin typeface="Calibri" panose="020F0502020204030204" pitchFamily="34" charset="0"/>
                <a:ea typeface="Calibri" panose="020F0502020204030204" pitchFamily="34" charset="0"/>
                <a:cs typeface="Times New Roman" panose="02020603050405020304" pitchFamily="18" charset="0"/>
              </a:rPr>
              <a:t>is</a:t>
            </a:r>
            <a:r>
              <a:rPr lang="fr-BE" sz="2400">
                <a:effectLst/>
                <a:latin typeface="Calibri" panose="020F0502020204030204" pitchFamily="34" charset="0"/>
                <a:ea typeface="Calibri" panose="020F0502020204030204" pitchFamily="34" charset="0"/>
                <a:cs typeface="Times New Roman" panose="02020603050405020304" pitchFamily="18" charset="0"/>
              </a:rPr>
              <a:t> </a:t>
            </a:r>
            <a:r>
              <a:rPr lang="fr-BE" sz="2400" err="1">
                <a:effectLst/>
                <a:latin typeface="Calibri" panose="020F0502020204030204" pitchFamily="34" charset="0"/>
                <a:ea typeface="Calibri" panose="020F0502020204030204" pitchFamily="34" charset="0"/>
                <a:cs typeface="Times New Roman" panose="02020603050405020304" pitchFamily="18" charset="0"/>
              </a:rPr>
              <a:t>een</a:t>
            </a:r>
            <a:r>
              <a:rPr lang="fr-BE" sz="2400">
                <a:effectLst/>
                <a:latin typeface="Calibri" panose="020F0502020204030204" pitchFamily="34" charset="0"/>
                <a:ea typeface="Calibri" panose="020F0502020204030204" pitchFamily="34" charset="0"/>
                <a:cs typeface="Times New Roman" panose="02020603050405020304" pitchFamily="18" charset="0"/>
              </a:rPr>
              <a:t> </a:t>
            </a:r>
            <a:r>
              <a:rPr lang="fr-BE" sz="2400" b="1"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certificatiesysteem</a:t>
            </a:r>
            <a:r>
              <a:rPr lang="fr-BE" sz="2400">
                <a:effectLst/>
                <a:latin typeface="Calibri" panose="020F0502020204030204" pitchFamily="34" charset="0"/>
                <a:ea typeface="Calibri" panose="020F0502020204030204" pitchFamily="34" charset="0"/>
                <a:cs typeface="Times New Roman" panose="02020603050405020304" pitchFamily="18" charset="0"/>
              </a:rPr>
              <a:t> en </a:t>
            </a:r>
            <a:r>
              <a:rPr lang="fr-BE" sz="2400" err="1">
                <a:effectLst/>
                <a:latin typeface="Calibri" panose="020F0502020204030204" pitchFamily="34" charset="0"/>
                <a:ea typeface="Calibri" panose="020F0502020204030204" pitchFamily="34" charset="0"/>
                <a:cs typeface="Times New Roman" panose="02020603050405020304" pitchFamily="18" charset="0"/>
              </a:rPr>
              <a:t>een</a:t>
            </a:r>
            <a:r>
              <a:rPr lang="fr-BE" sz="2400">
                <a:effectLst/>
                <a:latin typeface="Calibri" panose="020F0502020204030204" pitchFamily="34" charset="0"/>
                <a:ea typeface="Calibri" panose="020F0502020204030204" pitchFamily="34" charset="0"/>
                <a:cs typeface="Times New Roman" panose="02020603050405020304" pitchFamily="18" charset="0"/>
              </a:rPr>
              <a:t> </a:t>
            </a:r>
            <a:r>
              <a:rPr lang="fr-BE" sz="2400" b="1"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milieubeheersysteem</a:t>
            </a:r>
            <a:r>
              <a:rPr lang="fr-BE"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r>
              <a:rPr lang="fr-BE" sz="2400">
                <a:effectLst/>
                <a:latin typeface="Calibri" panose="020F0502020204030204" pitchFamily="34" charset="0"/>
                <a:ea typeface="Calibri" panose="020F0502020204030204" pitchFamily="34" charset="0"/>
                <a:cs typeface="Times New Roman" panose="02020603050405020304" pitchFamily="18" charset="0"/>
              </a:rPr>
              <a:t>in </a:t>
            </a:r>
          </a:p>
          <a:p>
            <a:pPr algn="just"/>
            <a:r>
              <a:rPr lang="fr-BE"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5 niveaus </a:t>
            </a:r>
            <a:r>
              <a:rPr lang="fr-BE" sz="2400">
                <a:effectLst/>
                <a:latin typeface="Calibri" panose="020F0502020204030204" pitchFamily="34" charset="0"/>
                <a:ea typeface="Calibri" panose="020F0502020204030204" pitchFamily="34" charset="0"/>
                <a:cs typeface="Times New Roman" panose="02020603050405020304" pitchFamily="18" charset="0"/>
              </a:rPr>
              <a:t>met </a:t>
            </a:r>
            <a:r>
              <a:rPr lang="fr-BE" sz="2400" err="1">
                <a:effectLst/>
                <a:latin typeface="Calibri" panose="020F0502020204030204" pitchFamily="34" charset="0"/>
                <a:ea typeface="Calibri" panose="020F0502020204030204" pitchFamily="34" charset="0"/>
                <a:cs typeface="Times New Roman" panose="02020603050405020304" pitchFamily="18" charset="0"/>
              </a:rPr>
              <a:t>als</a:t>
            </a:r>
            <a:r>
              <a:rPr lang="fr-BE" sz="2400">
                <a:effectLst/>
                <a:latin typeface="Calibri" panose="020F0502020204030204" pitchFamily="34" charset="0"/>
                <a:ea typeface="Calibri" panose="020F0502020204030204" pitchFamily="34" charset="0"/>
                <a:cs typeface="Times New Roman" panose="02020603050405020304" pitchFamily="18" charset="0"/>
              </a:rPr>
              <a:t> </a:t>
            </a:r>
            <a:r>
              <a:rPr lang="fr-BE" sz="2400" err="1">
                <a:effectLst/>
                <a:latin typeface="Calibri" panose="020F0502020204030204" pitchFamily="34" charset="0"/>
                <a:ea typeface="Calibri" panose="020F0502020204030204" pitchFamily="34" charset="0"/>
                <a:cs typeface="Times New Roman" panose="02020603050405020304" pitchFamily="18" charset="0"/>
              </a:rPr>
              <a:t>doel</a:t>
            </a:r>
            <a:r>
              <a:rPr lang="fr-BE" sz="2400">
                <a:effectLst/>
                <a:latin typeface="Calibri" panose="020F0502020204030204" pitchFamily="34" charset="0"/>
                <a:ea typeface="Calibri" panose="020F0502020204030204" pitchFamily="34" charset="0"/>
                <a:cs typeface="Times New Roman" panose="02020603050405020304" pitchFamily="18" charset="0"/>
              </a:rPr>
              <a:t> de </a:t>
            </a:r>
            <a:r>
              <a:rPr lang="fr-BE" sz="2400" err="1">
                <a:effectLst/>
                <a:latin typeface="Calibri" panose="020F0502020204030204" pitchFamily="34" charset="0"/>
                <a:ea typeface="Calibri" panose="020F0502020204030204" pitchFamily="34" charset="0"/>
                <a:cs typeface="Times New Roman" panose="02020603050405020304" pitchFamily="18" charset="0"/>
              </a:rPr>
              <a:t>reductie</a:t>
            </a:r>
            <a:r>
              <a:rPr lang="fr-BE" sz="2400">
                <a:effectLst/>
                <a:latin typeface="Calibri" panose="020F0502020204030204" pitchFamily="34" charset="0"/>
                <a:ea typeface="Calibri" panose="020F0502020204030204" pitchFamily="34" charset="0"/>
                <a:cs typeface="Times New Roman" panose="02020603050405020304" pitchFamily="18" charset="0"/>
              </a:rPr>
              <a:t> van de CO</a:t>
            </a:r>
            <a:r>
              <a:rPr lang="fr-BE" sz="2400" baseline="-25000">
                <a:effectLst/>
                <a:latin typeface="Calibri" panose="020F0502020204030204" pitchFamily="34" charset="0"/>
                <a:ea typeface="Calibri" panose="020F0502020204030204" pitchFamily="34" charset="0"/>
                <a:cs typeface="Times New Roman" panose="02020603050405020304" pitchFamily="18" charset="0"/>
              </a:rPr>
              <a:t>2</a:t>
            </a:r>
            <a:r>
              <a:rPr lang="fr-BE" sz="2400">
                <a:effectLst/>
                <a:latin typeface="Calibri" panose="020F0502020204030204" pitchFamily="34" charset="0"/>
                <a:ea typeface="Calibri" panose="020F0502020204030204" pitchFamily="34" charset="0"/>
                <a:cs typeface="Times New Roman" panose="02020603050405020304" pitchFamily="18" charset="0"/>
              </a:rPr>
              <a:t> </a:t>
            </a:r>
            <a:r>
              <a:rPr lang="fr-BE" sz="2400" err="1">
                <a:effectLst/>
                <a:latin typeface="Calibri" panose="020F0502020204030204" pitchFamily="34" charset="0"/>
                <a:ea typeface="Calibri" panose="020F0502020204030204" pitchFamily="34" charset="0"/>
                <a:cs typeface="Times New Roman" panose="02020603050405020304" pitchFamily="18" charset="0"/>
              </a:rPr>
              <a:t>emissies</a:t>
            </a:r>
            <a:r>
              <a:rPr lang="fr-BE" sz="2400">
                <a:effectLst/>
                <a:latin typeface="Calibri" panose="020F0502020204030204" pitchFamily="34" charset="0"/>
                <a:ea typeface="Calibri" panose="020F0502020204030204" pitchFamily="34" charset="0"/>
                <a:cs typeface="Times New Roman" panose="02020603050405020304" pitchFamily="18" charset="0"/>
              </a:rPr>
              <a:t>. De </a:t>
            </a:r>
            <a:r>
              <a:rPr lang="fr-BE" sz="2400" err="1">
                <a:effectLst/>
                <a:latin typeface="Calibri" panose="020F0502020204030204" pitchFamily="34" charset="0"/>
                <a:ea typeface="Calibri" panose="020F0502020204030204" pitchFamily="34" charset="0"/>
                <a:cs typeface="Times New Roman" panose="02020603050405020304" pitchFamily="18" charset="0"/>
              </a:rPr>
              <a:t>gecertificeerde</a:t>
            </a:r>
            <a:r>
              <a:rPr lang="fr-BE" sz="2400">
                <a:effectLst/>
                <a:latin typeface="Calibri" panose="020F0502020204030204" pitchFamily="34" charset="0"/>
                <a:ea typeface="Calibri" panose="020F0502020204030204" pitchFamily="34" charset="0"/>
                <a:cs typeface="Times New Roman" panose="02020603050405020304" pitchFamily="18" charset="0"/>
              </a:rPr>
              <a:t> </a:t>
            </a:r>
            <a:r>
              <a:rPr lang="fr-BE" sz="2400" err="1">
                <a:effectLst/>
                <a:latin typeface="Calibri" panose="020F0502020204030204" pitchFamily="34" charset="0"/>
                <a:ea typeface="Calibri" panose="020F0502020204030204" pitchFamily="34" charset="0"/>
                <a:cs typeface="Times New Roman" panose="02020603050405020304" pitchFamily="18" charset="0"/>
              </a:rPr>
              <a:t>firma’s</a:t>
            </a:r>
            <a:r>
              <a:rPr lang="fr-BE" sz="2400">
                <a:effectLst/>
                <a:latin typeface="Calibri" panose="020F0502020204030204" pitchFamily="34" charset="0"/>
                <a:ea typeface="Calibri" panose="020F0502020204030204" pitchFamily="34" charset="0"/>
                <a:cs typeface="Times New Roman" panose="02020603050405020304" pitchFamily="18" charset="0"/>
              </a:rPr>
              <a:t> </a:t>
            </a:r>
            <a:r>
              <a:rPr lang="fr-BE" sz="2400" err="1">
                <a:effectLst/>
                <a:latin typeface="Calibri" panose="020F0502020204030204" pitchFamily="34" charset="0"/>
                <a:ea typeface="Calibri" panose="020F0502020204030204" pitchFamily="34" charset="0"/>
                <a:cs typeface="Times New Roman" panose="02020603050405020304" pitchFamily="18" charset="0"/>
              </a:rPr>
              <a:t>moeten</a:t>
            </a:r>
            <a:r>
              <a:rPr lang="fr-BE" sz="2400">
                <a:effectLst/>
                <a:latin typeface="Calibri" panose="020F0502020204030204" pitchFamily="34" charset="0"/>
                <a:ea typeface="Calibri" panose="020F0502020204030204" pitchFamily="34" charset="0"/>
                <a:cs typeface="Times New Roman" panose="02020603050405020304" pitchFamily="18" charset="0"/>
              </a:rPr>
              <a:t> </a:t>
            </a:r>
            <a:r>
              <a:rPr lang="fr-BE" sz="2400" err="1">
                <a:effectLst/>
                <a:latin typeface="Calibri" panose="020F0502020204030204" pitchFamily="34" charset="0"/>
                <a:ea typeface="Calibri" panose="020F0502020204030204" pitchFamily="34" charset="0"/>
                <a:cs typeface="Times New Roman" panose="02020603050405020304" pitchFamily="18" charset="0"/>
              </a:rPr>
              <a:t>zich</a:t>
            </a:r>
            <a:r>
              <a:rPr lang="fr-BE" sz="2400">
                <a:effectLst/>
                <a:latin typeface="Calibri" panose="020F0502020204030204" pitchFamily="34" charset="0"/>
                <a:ea typeface="Calibri" panose="020F0502020204030204" pitchFamily="34" charset="0"/>
                <a:cs typeface="Times New Roman" panose="02020603050405020304" pitchFamily="18" charset="0"/>
              </a:rPr>
              <a:t> continu </a:t>
            </a:r>
            <a:r>
              <a:rPr lang="fr-BE" sz="2400" err="1">
                <a:effectLst/>
                <a:latin typeface="Calibri" panose="020F0502020204030204" pitchFamily="34" charset="0"/>
                <a:ea typeface="Calibri" panose="020F0502020204030204" pitchFamily="34" charset="0"/>
                <a:cs typeface="Times New Roman" panose="02020603050405020304" pitchFamily="18" charset="0"/>
              </a:rPr>
              <a:t>verbeteren</a:t>
            </a:r>
            <a:r>
              <a:rPr lang="fr-BE" sz="2400">
                <a:effectLst/>
                <a:latin typeface="Calibri" panose="020F0502020204030204" pitchFamily="34" charset="0"/>
                <a:ea typeface="Calibri" panose="020F0502020204030204" pitchFamily="34" charset="0"/>
                <a:cs typeface="Times New Roman" panose="02020603050405020304" pitchFamily="18" charset="0"/>
              </a:rPr>
              <a:t> in </a:t>
            </a:r>
            <a:r>
              <a:rPr lang="fr-BE" sz="2400" err="1">
                <a:effectLst/>
                <a:latin typeface="Calibri" panose="020F0502020204030204" pitchFamily="34" charset="0"/>
                <a:ea typeface="Calibri" panose="020F0502020204030204" pitchFamily="34" charset="0"/>
                <a:cs typeface="Times New Roman" panose="02020603050405020304" pitchFamily="18" charset="0"/>
              </a:rPr>
              <a:t>termen</a:t>
            </a:r>
            <a:r>
              <a:rPr lang="fr-BE" sz="2400">
                <a:effectLst/>
                <a:latin typeface="Calibri" panose="020F0502020204030204" pitchFamily="34" charset="0"/>
                <a:ea typeface="Calibri" panose="020F0502020204030204" pitchFamily="34" charset="0"/>
                <a:cs typeface="Times New Roman" panose="02020603050405020304" pitchFamily="18" charset="0"/>
              </a:rPr>
              <a:t> van CO</a:t>
            </a:r>
            <a:r>
              <a:rPr lang="fr-BE" sz="2400" baseline="-25000">
                <a:effectLst/>
                <a:latin typeface="Calibri" panose="020F0502020204030204" pitchFamily="34" charset="0"/>
                <a:ea typeface="Calibri" panose="020F0502020204030204" pitchFamily="34" charset="0"/>
                <a:cs typeface="Times New Roman" panose="02020603050405020304" pitchFamily="18" charset="0"/>
              </a:rPr>
              <a:t>2</a:t>
            </a:r>
            <a:r>
              <a:rPr lang="fr-BE" sz="2400">
                <a:effectLst/>
                <a:latin typeface="Calibri" panose="020F0502020204030204" pitchFamily="34" charset="0"/>
                <a:ea typeface="Calibri" panose="020F0502020204030204" pitchFamily="34" charset="0"/>
                <a:cs typeface="Times New Roman" panose="02020603050405020304" pitchFamily="18" charset="0"/>
              </a:rPr>
              <a:t> </a:t>
            </a:r>
            <a:r>
              <a:rPr lang="fr-BE" sz="2400" err="1">
                <a:effectLst/>
                <a:latin typeface="Calibri" panose="020F0502020204030204" pitchFamily="34" charset="0"/>
                <a:ea typeface="Calibri" panose="020F0502020204030204" pitchFamily="34" charset="0"/>
                <a:cs typeface="Times New Roman" panose="02020603050405020304" pitchFamily="18" charset="0"/>
              </a:rPr>
              <a:t>emissie</a:t>
            </a:r>
            <a:r>
              <a:rPr lang="fr-BE" sz="2400">
                <a:effectLst/>
                <a:latin typeface="Calibri" panose="020F0502020204030204" pitchFamily="34" charset="0"/>
                <a:ea typeface="Calibri" panose="020F0502020204030204" pitchFamily="34" charset="0"/>
                <a:cs typeface="Times New Roman" panose="02020603050405020304" pitchFamily="18" charset="0"/>
              </a:rPr>
              <a:t>.</a:t>
            </a:r>
          </a:p>
          <a:p>
            <a:pPr algn="just"/>
            <a:r>
              <a:rPr lang="fr-BE" b="1" err="1">
                <a:solidFill>
                  <a:srgbClr val="0070C0"/>
                </a:solidFill>
                <a:ea typeface="Calibri" panose="020F0502020204030204" pitchFamily="34" charset="0"/>
                <a:cs typeface="Times New Roman" panose="02020603050405020304" pitchFamily="18" charset="0"/>
              </a:rPr>
              <a:t>Voordelen</a:t>
            </a:r>
            <a:r>
              <a:rPr lang="fr-BE" b="1">
                <a:solidFill>
                  <a:srgbClr val="0070C0"/>
                </a:solidFill>
                <a:ea typeface="Calibri" panose="020F0502020204030204" pitchFamily="34" charset="0"/>
                <a:cs typeface="Times New Roman" panose="02020603050405020304" pitchFamily="18" charset="0"/>
              </a:rPr>
              <a:t>:</a:t>
            </a:r>
            <a:endParaRPr lang="fr-BE" sz="2400" b="1">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608013" lvl="1" indent="-342900"/>
            <a:r>
              <a:rPr lang="en-GB" err="1"/>
              <a:t>Beproefd</a:t>
            </a:r>
            <a:r>
              <a:rPr lang="en-GB"/>
              <a:t> </a:t>
            </a:r>
            <a:r>
              <a:rPr lang="en-GB" err="1"/>
              <a:t>systeem</a:t>
            </a:r>
            <a:endParaRPr lang="en-GB"/>
          </a:p>
          <a:p>
            <a:pPr marL="966788" lvl="2" indent="-342900"/>
            <a:r>
              <a:rPr lang="en-GB" err="1"/>
              <a:t>Ervaring</a:t>
            </a:r>
            <a:r>
              <a:rPr lang="en-GB"/>
              <a:t> Nederland</a:t>
            </a:r>
          </a:p>
          <a:p>
            <a:pPr marL="966788" lvl="2" indent="-342900"/>
            <a:r>
              <a:rPr lang="en-GB" err="1"/>
              <a:t>Positieve</a:t>
            </a:r>
            <a:r>
              <a:rPr lang="en-GB"/>
              <a:t> </a:t>
            </a:r>
            <a:r>
              <a:rPr lang="en-GB" err="1"/>
              <a:t>pilootfase</a:t>
            </a:r>
            <a:r>
              <a:rPr lang="en-GB"/>
              <a:t> 2019-2023 in </a:t>
            </a:r>
            <a:r>
              <a:rPr lang="en-GB" err="1"/>
              <a:t>België</a:t>
            </a:r>
            <a:endParaRPr lang="en-GB"/>
          </a:p>
          <a:p>
            <a:pPr marL="608013" lvl="1" indent="-342900"/>
            <a:r>
              <a:rPr lang="en-GB" err="1"/>
              <a:t>Objectief</a:t>
            </a:r>
            <a:r>
              <a:rPr lang="en-GB"/>
              <a:t> </a:t>
            </a:r>
            <a:r>
              <a:rPr lang="en-GB" err="1"/>
              <a:t>en</a:t>
            </a:r>
            <a:r>
              <a:rPr lang="en-GB"/>
              <a:t> extern</a:t>
            </a:r>
          </a:p>
          <a:p>
            <a:pPr marL="608013" lvl="1" indent="-342900"/>
            <a:r>
              <a:rPr lang="en-GB" err="1"/>
              <a:t>Ambitie</a:t>
            </a:r>
            <a:r>
              <a:rPr lang="en-GB"/>
              <a:t> </a:t>
            </a:r>
            <a:r>
              <a:rPr lang="en-GB" err="1"/>
              <a:t>en</a:t>
            </a:r>
            <a:r>
              <a:rPr lang="en-GB"/>
              <a:t> </a:t>
            </a:r>
            <a:r>
              <a:rPr lang="en-GB" err="1"/>
              <a:t>actieplannen</a:t>
            </a:r>
            <a:endParaRPr lang="en-GB"/>
          </a:p>
          <a:p>
            <a:pPr marL="608013" lvl="1" indent="-342900"/>
            <a:r>
              <a:rPr lang="en-GB" err="1"/>
              <a:t>Aanmoediging</a:t>
            </a:r>
            <a:r>
              <a:rPr lang="en-GB"/>
              <a:t> door </a:t>
            </a:r>
            <a:r>
              <a:rPr lang="en-GB" err="1"/>
              <a:t>fictieve</a:t>
            </a:r>
            <a:r>
              <a:rPr lang="en-GB"/>
              <a:t> </a:t>
            </a:r>
            <a:r>
              <a:rPr lang="en-GB" err="1"/>
              <a:t>reductie</a:t>
            </a:r>
            <a:endParaRPr lang="en-GB"/>
          </a:p>
        </p:txBody>
      </p:sp>
      <p:sp>
        <p:nvSpPr>
          <p:cNvPr id="5" name="Text Placeholder 4">
            <a:extLst>
              <a:ext uri="{FF2B5EF4-FFF2-40B4-BE49-F238E27FC236}">
                <a16:creationId xmlns:a16="http://schemas.microsoft.com/office/drawing/2014/main" id="{A401713F-3647-129C-9254-34533D73EB7E}"/>
              </a:ext>
            </a:extLst>
          </p:cNvPr>
          <p:cNvSpPr>
            <a:spLocks noGrp="1"/>
          </p:cNvSpPr>
          <p:nvPr>
            <p:ph type="body" sz="quarter" idx="17"/>
          </p:nvPr>
        </p:nvSpPr>
        <p:spPr>
          <a:xfrm>
            <a:off x="666572" y="605955"/>
            <a:ext cx="10858858" cy="478554"/>
          </a:xfrm>
        </p:spPr>
        <p:txBody>
          <a:bodyPr/>
          <a:lstStyle/>
          <a:p>
            <a:r>
              <a:rPr lang="en-GB"/>
              <a:t>Echelle de performance CO</a:t>
            </a:r>
            <a:r>
              <a:rPr lang="en-GB" baseline="-25000"/>
              <a:t>2</a:t>
            </a:r>
            <a:r>
              <a:rPr lang="en-GB"/>
              <a:t> </a:t>
            </a:r>
            <a:r>
              <a:rPr lang="en-GB" err="1"/>
              <a:t>prestatieladder</a:t>
            </a:r>
            <a:endParaRPr lang="en-GB"/>
          </a:p>
        </p:txBody>
      </p:sp>
    </p:spTree>
    <p:extLst>
      <p:ext uri="{BB962C8B-B14F-4D97-AF65-F5344CB8AC3E}">
        <p14:creationId xmlns:p14="http://schemas.microsoft.com/office/powerpoint/2010/main" val="1673231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159CEB1-BF40-C860-8060-8B053BFBB162}"/>
              </a:ext>
            </a:extLst>
          </p:cNvPr>
          <p:cNvSpPr>
            <a:spLocks noGrp="1"/>
          </p:cNvSpPr>
          <p:nvPr>
            <p:ph type="body" sz="quarter" idx="18"/>
          </p:nvPr>
        </p:nvSpPr>
        <p:spPr/>
        <p:txBody>
          <a:bodyPr/>
          <a:lstStyle/>
          <a:p>
            <a:endParaRPr lang="en-GB"/>
          </a:p>
        </p:txBody>
      </p:sp>
      <p:sp>
        <p:nvSpPr>
          <p:cNvPr id="3" name="Slide Number Placeholder 2">
            <a:extLst>
              <a:ext uri="{FF2B5EF4-FFF2-40B4-BE49-F238E27FC236}">
                <a16:creationId xmlns:a16="http://schemas.microsoft.com/office/drawing/2014/main" id="{1D42064E-014B-2113-D9AF-178D8048B8CE}"/>
              </a:ext>
            </a:extLst>
          </p:cNvPr>
          <p:cNvSpPr>
            <a:spLocks noGrp="1"/>
          </p:cNvSpPr>
          <p:nvPr>
            <p:ph type="sldNum" sz="quarter" idx="4"/>
          </p:nvPr>
        </p:nvSpPr>
        <p:spPr/>
        <p:txBody>
          <a:bodyPr/>
          <a:lstStyle/>
          <a:p>
            <a:fld id="{070B80B4-B953-6547-A044-6E303DFD4AF3}" type="slidenum">
              <a:rPr lang="nl-BE" smtClean="0"/>
              <a:pPr/>
              <a:t>6</a:t>
            </a:fld>
            <a:endParaRPr lang="nl-BE"/>
          </a:p>
        </p:txBody>
      </p:sp>
      <p:sp>
        <p:nvSpPr>
          <p:cNvPr id="4" name="Text Placeholder 3">
            <a:extLst>
              <a:ext uri="{FF2B5EF4-FFF2-40B4-BE49-F238E27FC236}">
                <a16:creationId xmlns:a16="http://schemas.microsoft.com/office/drawing/2014/main" id="{AEA338D4-7C8C-1A15-7F59-0EEB3FA49B96}"/>
              </a:ext>
            </a:extLst>
          </p:cNvPr>
          <p:cNvSpPr>
            <a:spLocks noGrp="1"/>
          </p:cNvSpPr>
          <p:nvPr>
            <p:ph type="body" sz="quarter" idx="17"/>
          </p:nvPr>
        </p:nvSpPr>
        <p:spPr/>
        <p:txBody>
          <a:bodyPr/>
          <a:lstStyle/>
          <a:p>
            <a:r>
              <a:rPr lang="en-GB"/>
              <a:t>Echelle de performance CO</a:t>
            </a:r>
            <a:r>
              <a:rPr lang="en-GB" baseline="-25000"/>
              <a:t>2</a:t>
            </a:r>
            <a:r>
              <a:rPr lang="en-GB"/>
              <a:t> </a:t>
            </a:r>
            <a:r>
              <a:rPr lang="en-GB" err="1"/>
              <a:t>prestatieladder</a:t>
            </a:r>
            <a:endParaRPr lang="en-GB"/>
          </a:p>
        </p:txBody>
      </p:sp>
      <p:pic>
        <p:nvPicPr>
          <p:cNvPr id="5" name="Picture 4">
            <a:extLst>
              <a:ext uri="{FF2B5EF4-FFF2-40B4-BE49-F238E27FC236}">
                <a16:creationId xmlns:a16="http://schemas.microsoft.com/office/drawing/2014/main" id="{D119A8F9-1306-5904-1CFB-7238940A12A1}"/>
              </a:ext>
            </a:extLst>
          </p:cNvPr>
          <p:cNvPicPr>
            <a:picLocks noChangeAspect="1"/>
          </p:cNvPicPr>
          <p:nvPr/>
        </p:nvPicPr>
        <p:blipFill>
          <a:blip r:embed="rId2"/>
          <a:stretch>
            <a:fillRect/>
          </a:stretch>
        </p:blipFill>
        <p:spPr>
          <a:xfrm>
            <a:off x="4145431" y="1692358"/>
            <a:ext cx="3901138" cy="3749503"/>
          </a:xfrm>
          <a:prstGeom prst="rect">
            <a:avLst/>
          </a:prstGeom>
        </p:spPr>
      </p:pic>
      <p:sp>
        <p:nvSpPr>
          <p:cNvPr id="6" name="TextBox 5">
            <a:extLst>
              <a:ext uri="{FF2B5EF4-FFF2-40B4-BE49-F238E27FC236}">
                <a16:creationId xmlns:a16="http://schemas.microsoft.com/office/drawing/2014/main" id="{DCEA6268-E888-BB49-ED15-6F15E11B0E6D}"/>
              </a:ext>
            </a:extLst>
          </p:cNvPr>
          <p:cNvSpPr txBox="1"/>
          <p:nvPr/>
        </p:nvSpPr>
        <p:spPr>
          <a:xfrm>
            <a:off x="193540" y="1597729"/>
            <a:ext cx="3715995" cy="4031873"/>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600" b="1" i="0" u="none" strike="noStrike" kern="1200" cap="none" spc="0" normalizeH="0" baseline="0" noProof="0">
                <a:ln>
                  <a:noFill/>
                </a:ln>
                <a:solidFill>
                  <a:prstClr val="black"/>
                </a:solidFill>
                <a:effectLst/>
                <a:uLnTx/>
                <a:uFillTx/>
                <a:latin typeface="Arial" panose="020B0604020202020204"/>
                <a:ea typeface="+mn-ea"/>
                <a:cs typeface="+mn-cs"/>
              </a:rPr>
              <a:t>Niveau 1, 2 en 3 </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betreffen de CO</a:t>
            </a:r>
            <a:r>
              <a:rPr kumimoji="0" lang="nl-BE" sz="1600" b="0" i="0" u="none" strike="noStrike" kern="1200" cap="none" spc="0" normalizeH="0" baseline="-25000" noProof="0">
                <a:ln>
                  <a:noFill/>
                </a:ln>
                <a:solidFill>
                  <a:prstClr val="black"/>
                </a:solidFill>
                <a:effectLst/>
                <a:uLnTx/>
                <a:uFillTx/>
                <a:latin typeface="Arial" panose="020B0604020202020204"/>
                <a:ea typeface="+mn-ea"/>
                <a:cs typeface="+mn-cs"/>
              </a:rPr>
              <a:t>2</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-huishouding en uitdagende reductie-doelstellingen in de eigen organisatie;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600" b="1" i="0" u="none" strike="noStrike" kern="1200" cap="none" spc="0" normalizeH="0" baseline="0" noProof="0">
                <a:ln>
                  <a:noFill/>
                </a:ln>
                <a:solidFill>
                  <a:prstClr val="black"/>
                </a:solidFill>
                <a:effectLst/>
                <a:uLnTx/>
                <a:uFillTx/>
                <a:latin typeface="Arial" panose="020B0604020202020204"/>
                <a:ea typeface="+mn-ea"/>
                <a:cs typeface="+mn-cs"/>
              </a:rPr>
              <a:t>Niveau 4 </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richt zich daarnaast met name op een bijdrage aan CO</a:t>
            </a:r>
            <a:r>
              <a:rPr kumimoji="0" lang="nl-BE" sz="1600" b="0" i="0" u="none" strike="noStrike" kern="1200" cap="none" spc="0" normalizeH="0" baseline="-25000" noProof="0">
                <a:ln>
                  <a:noFill/>
                </a:ln>
                <a:solidFill>
                  <a:prstClr val="black"/>
                </a:solidFill>
                <a:effectLst/>
                <a:uLnTx/>
                <a:uFillTx/>
                <a:latin typeface="Arial" panose="020B0604020202020204"/>
                <a:ea typeface="+mn-ea"/>
                <a:cs typeface="+mn-cs"/>
              </a:rPr>
              <a:t>2</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 reductie in de keten en innovatie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Op </a:t>
            </a:r>
            <a:r>
              <a:rPr kumimoji="0" lang="nl-BE" sz="1600" b="1" i="0" u="none" strike="noStrike" kern="1200" cap="none" spc="0" normalizeH="0" baseline="0" noProof="0">
                <a:ln>
                  <a:noFill/>
                </a:ln>
                <a:solidFill>
                  <a:prstClr val="black"/>
                </a:solidFill>
                <a:effectLst/>
                <a:uLnTx/>
                <a:uFillTx/>
                <a:latin typeface="Arial" panose="020B0604020202020204"/>
                <a:ea typeface="+mn-ea"/>
                <a:cs typeface="+mn-cs"/>
              </a:rPr>
              <a:t>niveau 5 </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laat het bedrijf zien dat het de gekozen ambitieuze doestellingen haalt, ook door samenwerking binnen de sector en door autonoom de inkoop, producten en/of processen van het eigen bedrijf aan te passen.</a:t>
            </a:r>
            <a:endParaRPr kumimoji="0" lang="en-GB"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43A525F4-A5AF-A673-A5EE-4E346DF0D323}"/>
              </a:ext>
            </a:extLst>
          </p:cNvPr>
          <p:cNvSpPr txBox="1"/>
          <p:nvPr/>
        </p:nvSpPr>
        <p:spPr>
          <a:xfrm>
            <a:off x="8235518" y="1561180"/>
            <a:ext cx="3715995" cy="427809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600" b="1" i="0" u="none" strike="noStrike" kern="1200" cap="none" spc="0" normalizeH="0" baseline="0" noProof="0">
                <a:ln>
                  <a:noFill/>
                </a:ln>
                <a:solidFill>
                  <a:prstClr val="black"/>
                </a:solidFill>
                <a:effectLst/>
                <a:uLnTx/>
                <a:uFillTx/>
                <a:latin typeface="Arial" panose="020B0604020202020204"/>
                <a:ea typeface="+mn-ea"/>
                <a:cs typeface="+mn-cs"/>
              </a:rPr>
              <a:t>Niveau 1, 2 et 3 </a:t>
            </a: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concernent la gestion du CO</a:t>
            </a:r>
            <a:r>
              <a:rPr kumimoji="0" lang="fr-BE" sz="1600" b="0" i="0" u="none" strike="noStrike" kern="1200" cap="none" spc="0" normalizeH="0" baseline="-25000" noProof="0">
                <a:ln>
                  <a:noFill/>
                </a:ln>
                <a:solidFill>
                  <a:prstClr val="black"/>
                </a:solidFill>
                <a:effectLst/>
                <a:uLnTx/>
                <a:uFillTx/>
                <a:latin typeface="Arial" panose="020B0604020202020204"/>
                <a:ea typeface="+mn-ea"/>
                <a:cs typeface="+mn-cs"/>
              </a:rPr>
              <a:t>2</a:t>
            </a: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 et les objectifs ambitieux de réduction au sein de sa propre organisation;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B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600" b="1" i="0" u="none" strike="noStrike" kern="1200" cap="none" spc="0" normalizeH="0" baseline="0" noProof="0">
                <a:ln>
                  <a:noFill/>
                </a:ln>
                <a:solidFill>
                  <a:prstClr val="black"/>
                </a:solidFill>
                <a:effectLst/>
                <a:uLnTx/>
                <a:uFillTx/>
                <a:latin typeface="Arial" panose="020B0604020202020204"/>
                <a:ea typeface="+mn-ea"/>
                <a:cs typeface="+mn-cs"/>
              </a:rPr>
              <a:t>Niveau 4 </a:t>
            </a: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se concentre également sur une contribution à la réduction des émissions de CO</a:t>
            </a:r>
            <a:r>
              <a:rPr kumimoji="0" lang="fr-BE" sz="1600" b="0" i="0" u="none" strike="noStrike" kern="1200" cap="none" spc="0" normalizeH="0" baseline="-25000" noProof="0">
                <a:ln>
                  <a:noFill/>
                </a:ln>
                <a:solidFill>
                  <a:prstClr val="black"/>
                </a:solidFill>
                <a:effectLst/>
                <a:uLnTx/>
                <a:uFillTx/>
                <a:latin typeface="Arial" panose="020B0604020202020204"/>
                <a:ea typeface="+mn-ea"/>
                <a:cs typeface="+mn-cs"/>
              </a:rPr>
              <a:t>2</a:t>
            </a: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 dans la chaîne et à l’innovation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B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Au </a:t>
            </a:r>
            <a:r>
              <a:rPr kumimoji="0" lang="fr-BE" sz="1600" b="1" i="0" u="none" strike="noStrike" kern="1200" cap="none" spc="0" normalizeH="0" baseline="0" noProof="0">
                <a:ln>
                  <a:noFill/>
                </a:ln>
                <a:solidFill>
                  <a:prstClr val="black"/>
                </a:solidFill>
                <a:effectLst/>
                <a:uLnTx/>
                <a:uFillTx/>
                <a:latin typeface="Arial" panose="020B0604020202020204"/>
                <a:ea typeface="+mn-ea"/>
                <a:cs typeface="+mn-cs"/>
              </a:rPr>
              <a:t>niveau 5, </a:t>
            </a: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l’entreprise montre qu’elle atteint les objectifs ambitieux choisis, également grâce à la collaboration au sein de secteur et en ajustant de manière autonome les achats, les produits et / ou les processus de sa propre entreprise.</a:t>
            </a:r>
          </a:p>
        </p:txBody>
      </p:sp>
    </p:spTree>
    <p:extLst>
      <p:ext uri="{BB962C8B-B14F-4D97-AF65-F5344CB8AC3E}">
        <p14:creationId xmlns:p14="http://schemas.microsoft.com/office/powerpoint/2010/main" val="3131502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5D74FD-90C7-2730-5D5C-F2335409FA54}"/>
              </a:ext>
            </a:extLst>
          </p:cNvPr>
          <p:cNvSpPr>
            <a:spLocks noGrp="1"/>
          </p:cNvSpPr>
          <p:nvPr>
            <p:ph type="body" sz="quarter" idx="18"/>
          </p:nvPr>
        </p:nvSpPr>
        <p:spPr/>
        <p:txBody>
          <a:bodyPr/>
          <a:lstStyle/>
          <a:p>
            <a:endParaRPr lang="en-GB"/>
          </a:p>
        </p:txBody>
      </p:sp>
      <p:sp>
        <p:nvSpPr>
          <p:cNvPr id="3" name="Slide Number Placeholder 2">
            <a:extLst>
              <a:ext uri="{FF2B5EF4-FFF2-40B4-BE49-F238E27FC236}">
                <a16:creationId xmlns:a16="http://schemas.microsoft.com/office/drawing/2014/main" id="{C189E2E1-EF77-AF74-F870-41BBDD1A725F}"/>
              </a:ext>
            </a:extLst>
          </p:cNvPr>
          <p:cNvSpPr>
            <a:spLocks noGrp="1"/>
          </p:cNvSpPr>
          <p:nvPr>
            <p:ph type="sldNum" sz="quarter" idx="4"/>
          </p:nvPr>
        </p:nvSpPr>
        <p:spPr/>
        <p:txBody>
          <a:bodyPr/>
          <a:lstStyle/>
          <a:p>
            <a:fld id="{070B80B4-B953-6547-A044-6E303DFD4AF3}" type="slidenum">
              <a:rPr lang="nl-BE" smtClean="0"/>
              <a:pPr/>
              <a:t>7</a:t>
            </a:fld>
            <a:endParaRPr lang="nl-BE"/>
          </a:p>
        </p:txBody>
      </p:sp>
      <p:sp>
        <p:nvSpPr>
          <p:cNvPr id="4" name="Text Placeholder 3">
            <a:extLst>
              <a:ext uri="{FF2B5EF4-FFF2-40B4-BE49-F238E27FC236}">
                <a16:creationId xmlns:a16="http://schemas.microsoft.com/office/drawing/2014/main" id="{458FAF9D-D6DA-D970-463B-B23ACE08A888}"/>
              </a:ext>
            </a:extLst>
          </p:cNvPr>
          <p:cNvSpPr>
            <a:spLocks noGrp="1"/>
          </p:cNvSpPr>
          <p:nvPr>
            <p:ph type="body" sz="quarter" idx="17"/>
          </p:nvPr>
        </p:nvSpPr>
        <p:spPr/>
        <p:txBody>
          <a:bodyPr/>
          <a:lstStyle/>
          <a:p>
            <a:r>
              <a:rPr lang="en-GB"/>
              <a:t>Echelle de performance CO</a:t>
            </a:r>
            <a:r>
              <a:rPr lang="en-GB" baseline="-25000"/>
              <a:t>2</a:t>
            </a:r>
            <a:r>
              <a:rPr lang="en-GB"/>
              <a:t> </a:t>
            </a:r>
            <a:r>
              <a:rPr lang="en-GB" err="1"/>
              <a:t>prestatieladder</a:t>
            </a:r>
            <a:endParaRPr lang="en-GB"/>
          </a:p>
        </p:txBody>
      </p:sp>
      <p:pic>
        <p:nvPicPr>
          <p:cNvPr id="5" name="Afbeelding 4">
            <a:extLst>
              <a:ext uri="{FF2B5EF4-FFF2-40B4-BE49-F238E27FC236}">
                <a16:creationId xmlns:a16="http://schemas.microsoft.com/office/drawing/2014/main" id="{2675F274-DAE4-9CA8-EDFD-1FE9AD9BA593}"/>
              </a:ext>
            </a:extLst>
          </p:cNvPr>
          <p:cNvPicPr>
            <a:picLocks noChangeAspect="1"/>
          </p:cNvPicPr>
          <p:nvPr/>
        </p:nvPicPr>
        <p:blipFill rotWithShape="1">
          <a:blip r:embed="rId2"/>
          <a:srcRect l="14575" r="3770"/>
          <a:stretch/>
        </p:blipFill>
        <p:spPr>
          <a:xfrm>
            <a:off x="4425622" y="2110752"/>
            <a:ext cx="3340756" cy="2427795"/>
          </a:xfrm>
          <a:prstGeom prst="rect">
            <a:avLst/>
          </a:prstGeom>
        </p:spPr>
      </p:pic>
      <p:sp>
        <p:nvSpPr>
          <p:cNvPr id="6" name="TextBox 5">
            <a:extLst>
              <a:ext uri="{FF2B5EF4-FFF2-40B4-BE49-F238E27FC236}">
                <a16:creationId xmlns:a16="http://schemas.microsoft.com/office/drawing/2014/main" id="{14BAA3C0-A086-5AF2-6D22-71A3C6E894EB}"/>
              </a:ext>
            </a:extLst>
          </p:cNvPr>
          <p:cNvSpPr txBox="1"/>
          <p:nvPr/>
        </p:nvSpPr>
        <p:spPr>
          <a:xfrm>
            <a:off x="191796" y="1648629"/>
            <a:ext cx="4117432"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600" b="1" i="0" u="none" strike="noStrike" kern="1200" cap="none" spc="0" normalizeH="0" baseline="0" noProof="0">
                <a:ln>
                  <a:noFill/>
                </a:ln>
                <a:solidFill>
                  <a:prstClr val="black"/>
                </a:solidFill>
                <a:effectLst/>
                <a:uLnTx/>
                <a:uFillTx/>
                <a:latin typeface="Arial" panose="020B0604020202020204"/>
                <a:ea typeface="+mn-ea"/>
                <a:cs typeface="+mn-cs"/>
              </a:rPr>
              <a:t>A – Inzicht: </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Het bepalen van de energiestromen en de emissie-inventaris (CO</a:t>
            </a:r>
            <a:r>
              <a:rPr kumimoji="0" lang="nl-BE" sz="1600" b="0" i="0" u="none" strike="noStrike" kern="1200" cap="none" spc="0" normalizeH="0" baseline="-25000" noProof="0">
                <a:ln>
                  <a:noFill/>
                </a:ln>
                <a:solidFill>
                  <a:prstClr val="black"/>
                </a:solidFill>
                <a:effectLst/>
                <a:uLnTx/>
                <a:uFillTx/>
                <a:latin typeface="Arial" panose="020B0604020202020204"/>
                <a:ea typeface="+mn-ea"/>
                <a:cs typeface="+mn-cs"/>
              </a:rPr>
              <a:t>2</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-footprint)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600" b="1" i="0" u="none" strike="noStrike" kern="1200" cap="none" spc="0" normalizeH="0" baseline="0" noProof="0">
                <a:ln>
                  <a:noFill/>
                </a:ln>
                <a:solidFill>
                  <a:prstClr val="black"/>
                </a:solidFill>
                <a:effectLst/>
                <a:uLnTx/>
                <a:uFillTx/>
                <a:latin typeface="Arial" panose="020B0604020202020204"/>
                <a:ea typeface="+mn-ea"/>
                <a:cs typeface="+mn-cs"/>
              </a:rPr>
              <a:t>B – Reductie: </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energie- en CO</a:t>
            </a:r>
            <a:r>
              <a:rPr kumimoji="0" lang="nl-BE" sz="1600" b="0" i="0" u="none" strike="noStrike" kern="1200" cap="none" spc="0" normalizeH="0" baseline="-25000" noProof="0">
                <a:ln>
                  <a:noFill/>
                </a:ln>
                <a:solidFill>
                  <a:prstClr val="black"/>
                </a:solidFill>
                <a:effectLst/>
                <a:uLnTx/>
                <a:uFillTx/>
                <a:latin typeface="Arial" panose="020B0604020202020204"/>
                <a:ea typeface="+mn-ea"/>
                <a:cs typeface="+mn-cs"/>
              </a:rPr>
              <a:t>2</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 reductie-maatregelen ontwikkelen en doorvoeren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600" b="1" i="0" u="none" strike="noStrike" kern="1200" cap="none" spc="0" normalizeH="0" baseline="0" noProof="0">
                <a:ln>
                  <a:noFill/>
                </a:ln>
                <a:solidFill>
                  <a:prstClr val="black"/>
                </a:solidFill>
                <a:effectLst/>
                <a:uLnTx/>
                <a:uFillTx/>
                <a:latin typeface="Arial" panose="020B0604020202020204"/>
                <a:ea typeface="+mn-ea"/>
                <a:cs typeface="+mn-cs"/>
              </a:rPr>
              <a:t>C – Transparantie:</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 De interne en externe communicatie over het CO</a:t>
            </a:r>
            <a:r>
              <a:rPr kumimoji="0" lang="nl-BE" sz="1600" b="0" i="0" u="none" strike="noStrike" kern="1200" cap="none" spc="0" normalizeH="0" baseline="-25000" noProof="0">
                <a:ln>
                  <a:noFill/>
                </a:ln>
                <a:solidFill>
                  <a:prstClr val="black"/>
                </a:solidFill>
                <a:effectLst/>
                <a:uLnTx/>
                <a:uFillTx/>
                <a:latin typeface="Arial" panose="020B0604020202020204"/>
                <a:ea typeface="+mn-ea"/>
                <a:cs typeface="+mn-cs"/>
              </a:rPr>
              <a:t>2</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 beleid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nl-B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BE" sz="1600" b="1" i="0" u="none" strike="noStrike" kern="1200" cap="none" spc="0" normalizeH="0" baseline="0" noProof="0">
                <a:ln>
                  <a:noFill/>
                </a:ln>
                <a:solidFill>
                  <a:prstClr val="black"/>
                </a:solidFill>
                <a:effectLst/>
                <a:uLnTx/>
                <a:uFillTx/>
                <a:latin typeface="Arial" panose="020B0604020202020204"/>
                <a:ea typeface="+mn-ea"/>
                <a:cs typeface="+mn-cs"/>
              </a:rPr>
              <a:t>D – Participatie: </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Deelname aan initiatieven in de sector op het gebied van CO</a:t>
            </a:r>
            <a:r>
              <a:rPr kumimoji="0" lang="nl-BE" sz="1600" b="0" i="0" u="none" strike="noStrike" kern="1200" cap="none" spc="0" normalizeH="0" baseline="-25000" noProof="0">
                <a:ln>
                  <a:noFill/>
                </a:ln>
                <a:solidFill>
                  <a:prstClr val="black"/>
                </a:solidFill>
                <a:effectLst/>
                <a:uLnTx/>
                <a:uFillTx/>
                <a:latin typeface="Arial" panose="020B0604020202020204"/>
                <a:ea typeface="+mn-ea"/>
                <a:cs typeface="+mn-cs"/>
              </a:rPr>
              <a:t>2</a:t>
            </a:r>
            <a:r>
              <a:rPr kumimoji="0" lang="nl-BE" sz="1600" b="0" i="0" u="none" strike="noStrike" kern="1200" cap="none" spc="0" normalizeH="0" baseline="0" noProof="0">
                <a:ln>
                  <a:noFill/>
                </a:ln>
                <a:solidFill>
                  <a:prstClr val="black"/>
                </a:solidFill>
                <a:effectLst/>
                <a:uLnTx/>
                <a:uFillTx/>
                <a:latin typeface="Arial" panose="020B0604020202020204"/>
                <a:ea typeface="+mn-ea"/>
                <a:cs typeface="+mn-cs"/>
              </a:rPr>
              <a:t> reductie</a:t>
            </a:r>
            <a:endParaRPr kumimoji="0" lang="en-GB" sz="16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6004B306-272F-6FC3-B852-2073457C39A1}"/>
              </a:ext>
            </a:extLst>
          </p:cNvPr>
          <p:cNvSpPr txBox="1"/>
          <p:nvPr/>
        </p:nvSpPr>
        <p:spPr>
          <a:xfrm>
            <a:off x="8091228" y="1659789"/>
            <a:ext cx="3624866"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600" b="1" i="0" u="none" strike="noStrike" kern="1200" cap="none" spc="0" normalizeH="0" baseline="0" noProof="0">
                <a:ln>
                  <a:noFill/>
                </a:ln>
                <a:solidFill>
                  <a:prstClr val="black"/>
                </a:solidFill>
                <a:effectLst/>
                <a:uLnTx/>
                <a:uFillTx/>
                <a:latin typeface="Arial" panose="020B0604020202020204"/>
                <a:ea typeface="+mn-ea"/>
                <a:cs typeface="+mn-cs"/>
              </a:rPr>
              <a:t>A – Connaissance: </a:t>
            </a: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Déterminer les flux énergétiques et l’inventaire des émissions (empreinte CO</a:t>
            </a:r>
            <a:r>
              <a:rPr kumimoji="0" lang="fr-BE" sz="1600" b="0" i="0" u="none" strike="noStrike" kern="1200" cap="none" spc="0" normalizeH="0" baseline="-25000" noProof="0">
                <a:ln>
                  <a:noFill/>
                </a:ln>
                <a:solidFill>
                  <a:prstClr val="black"/>
                </a:solidFill>
                <a:effectLst/>
                <a:uLnTx/>
                <a:uFillTx/>
                <a:latin typeface="Arial" panose="020B0604020202020204"/>
                <a:ea typeface="+mn-ea"/>
                <a:cs typeface="+mn-cs"/>
              </a:rPr>
              <a:t>2</a:t>
            </a: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B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600" b="1" i="0" u="none" strike="noStrike" kern="1200" cap="none" spc="0" normalizeH="0" baseline="0" noProof="0">
                <a:ln>
                  <a:noFill/>
                </a:ln>
                <a:solidFill>
                  <a:prstClr val="black"/>
                </a:solidFill>
                <a:effectLst/>
                <a:uLnTx/>
                <a:uFillTx/>
                <a:latin typeface="Arial" panose="020B0604020202020204"/>
                <a:ea typeface="+mn-ea"/>
                <a:cs typeface="+mn-cs"/>
              </a:rPr>
              <a:t>B – Réduction: </a:t>
            </a: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élaborer et mettre en œuvre des mesures de réduction d’énergie et de CO</a:t>
            </a:r>
            <a:r>
              <a:rPr kumimoji="0" lang="fr-BE" sz="1600" b="0" i="0" u="none" strike="noStrike" kern="1200" cap="none" spc="0" normalizeH="0" baseline="-25000" noProof="0">
                <a:ln>
                  <a:noFill/>
                </a:ln>
                <a:solidFill>
                  <a:prstClr val="black"/>
                </a:solidFill>
                <a:effectLst/>
                <a:uLnTx/>
                <a:uFillTx/>
                <a:latin typeface="Arial" panose="020B060402020202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600" b="1" i="0" u="none" strike="noStrike" kern="1200" cap="none" spc="0" normalizeH="0" baseline="0" noProof="0">
                <a:ln>
                  <a:noFill/>
                </a:ln>
                <a:solidFill>
                  <a:prstClr val="black"/>
                </a:solidFill>
                <a:effectLst/>
                <a:uLnTx/>
                <a:uFillTx/>
                <a:latin typeface="Arial" panose="020B0604020202020204"/>
                <a:ea typeface="+mn-ea"/>
                <a:cs typeface="+mn-cs"/>
              </a:rPr>
              <a:t>C – Transparence:</a:t>
            </a: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 la communication interne et externe sur la politique CO</a:t>
            </a:r>
            <a:r>
              <a:rPr kumimoji="0" lang="fr-BE" sz="1600" b="0" i="0" u="none" strike="noStrike" kern="1200" cap="none" spc="0" normalizeH="0" baseline="-25000" noProof="0">
                <a:ln>
                  <a:noFill/>
                </a:ln>
                <a:solidFill>
                  <a:prstClr val="black"/>
                </a:solidFill>
                <a:effectLst/>
                <a:uLnTx/>
                <a:uFillTx/>
                <a:latin typeface="Arial" panose="020B0604020202020204"/>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600" b="0" i="0" u="none" strike="noStrike" kern="1200" cap="none" spc="0" normalizeH="0" baseline="0" noProof="0">
              <a:ln>
                <a:noFill/>
              </a:ln>
              <a:solidFill>
                <a:prstClr val="black"/>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BE" sz="1600" b="1" i="0" u="none" strike="noStrike" kern="1200" cap="none" spc="0" normalizeH="0" baseline="0" noProof="0">
                <a:ln>
                  <a:noFill/>
                </a:ln>
                <a:solidFill>
                  <a:prstClr val="black"/>
                </a:solidFill>
                <a:effectLst/>
                <a:uLnTx/>
                <a:uFillTx/>
                <a:latin typeface="Arial" panose="020B0604020202020204"/>
                <a:ea typeface="+mn-ea"/>
                <a:cs typeface="+mn-cs"/>
              </a:rPr>
              <a:t>D – Participation: </a:t>
            </a: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Participation à des initiatives du secteur dans le domaine de la réduction de CO</a:t>
            </a:r>
            <a:r>
              <a:rPr kumimoji="0" lang="fr-BE" sz="1600" b="0" i="0" u="none" strike="noStrike" kern="1200" cap="none" spc="0" normalizeH="0" baseline="-25000" noProof="0">
                <a:ln>
                  <a:noFill/>
                </a:ln>
                <a:solidFill>
                  <a:prstClr val="black"/>
                </a:solidFill>
                <a:effectLst/>
                <a:uLnTx/>
                <a:uFillTx/>
                <a:latin typeface="Arial" panose="020B0604020202020204"/>
                <a:ea typeface="+mn-ea"/>
                <a:cs typeface="+mn-cs"/>
              </a:rPr>
              <a:t>2</a:t>
            </a:r>
            <a:r>
              <a:rPr kumimoji="0" lang="fr-BE" sz="1600" b="0" i="0" u="none" strike="noStrike" kern="1200" cap="none" spc="0" normalizeH="0" baseline="0" noProof="0">
                <a:ln>
                  <a:noFill/>
                </a:ln>
                <a:solidFill>
                  <a:prstClr val="black"/>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23811625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54A898-E325-7079-24D3-F5877CF961D2}"/>
              </a:ext>
            </a:extLst>
          </p:cNvPr>
          <p:cNvSpPr>
            <a:spLocks noGrp="1"/>
          </p:cNvSpPr>
          <p:nvPr>
            <p:ph type="body" sz="quarter" idx="18"/>
          </p:nvPr>
        </p:nvSpPr>
        <p:spPr/>
        <p:txBody>
          <a:bodyPr/>
          <a:lstStyle/>
          <a:p>
            <a:endParaRPr lang="en-GB"/>
          </a:p>
        </p:txBody>
      </p:sp>
      <p:sp>
        <p:nvSpPr>
          <p:cNvPr id="3" name="Slide Number Placeholder 2">
            <a:extLst>
              <a:ext uri="{FF2B5EF4-FFF2-40B4-BE49-F238E27FC236}">
                <a16:creationId xmlns:a16="http://schemas.microsoft.com/office/drawing/2014/main" id="{62864E32-CA64-D63C-DCA2-FCFFAA6019D0}"/>
              </a:ext>
            </a:extLst>
          </p:cNvPr>
          <p:cNvSpPr>
            <a:spLocks noGrp="1"/>
          </p:cNvSpPr>
          <p:nvPr>
            <p:ph type="sldNum" sz="quarter" idx="4"/>
          </p:nvPr>
        </p:nvSpPr>
        <p:spPr/>
        <p:txBody>
          <a:bodyPr/>
          <a:lstStyle/>
          <a:p>
            <a:fld id="{070B80B4-B953-6547-A044-6E303DFD4AF3}" type="slidenum">
              <a:rPr lang="nl-BE" smtClean="0"/>
              <a:pPr/>
              <a:t>8</a:t>
            </a:fld>
            <a:endParaRPr lang="nl-BE"/>
          </a:p>
        </p:txBody>
      </p:sp>
      <p:sp>
        <p:nvSpPr>
          <p:cNvPr id="4" name="Text Placeholder 3">
            <a:extLst>
              <a:ext uri="{FF2B5EF4-FFF2-40B4-BE49-F238E27FC236}">
                <a16:creationId xmlns:a16="http://schemas.microsoft.com/office/drawing/2014/main" id="{258BEE1A-96CE-6492-6315-BE61A9D25B95}"/>
              </a:ext>
            </a:extLst>
          </p:cNvPr>
          <p:cNvSpPr>
            <a:spLocks noGrp="1"/>
          </p:cNvSpPr>
          <p:nvPr>
            <p:ph type="body" sz="quarter" idx="17"/>
          </p:nvPr>
        </p:nvSpPr>
        <p:spPr/>
        <p:txBody>
          <a:bodyPr/>
          <a:lstStyle/>
          <a:p>
            <a:r>
              <a:rPr lang="en-GB"/>
              <a:t>Echelle de performance CO</a:t>
            </a:r>
            <a:r>
              <a:rPr lang="en-GB" baseline="-25000"/>
              <a:t>2</a:t>
            </a:r>
            <a:r>
              <a:rPr lang="en-GB"/>
              <a:t> </a:t>
            </a:r>
            <a:r>
              <a:rPr lang="en-GB" err="1"/>
              <a:t>prestatieladder</a:t>
            </a:r>
            <a:endParaRPr lang="en-GB"/>
          </a:p>
        </p:txBody>
      </p:sp>
      <p:pic>
        <p:nvPicPr>
          <p:cNvPr id="5" name="Picture 4">
            <a:extLst>
              <a:ext uri="{FF2B5EF4-FFF2-40B4-BE49-F238E27FC236}">
                <a16:creationId xmlns:a16="http://schemas.microsoft.com/office/drawing/2014/main" id="{E6F491F7-1945-FD67-7ED9-349A27F492F9}"/>
              </a:ext>
            </a:extLst>
          </p:cNvPr>
          <p:cNvPicPr>
            <a:picLocks noChangeAspect="1"/>
          </p:cNvPicPr>
          <p:nvPr/>
        </p:nvPicPr>
        <p:blipFill>
          <a:blip r:embed="rId2"/>
          <a:stretch>
            <a:fillRect/>
          </a:stretch>
        </p:blipFill>
        <p:spPr>
          <a:xfrm>
            <a:off x="666572" y="1583789"/>
            <a:ext cx="10765018" cy="4779044"/>
          </a:xfrm>
          <a:prstGeom prst="rect">
            <a:avLst/>
          </a:prstGeom>
        </p:spPr>
      </p:pic>
      <p:sp>
        <p:nvSpPr>
          <p:cNvPr id="6" name="TextBox 5">
            <a:extLst>
              <a:ext uri="{FF2B5EF4-FFF2-40B4-BE49-F238E27FC236}">
                <a16:creationId xmlns:a16="http://schemas.microsoft.com/office/drawing/2014/main" id="{BA0C9298-6FA3-69DD-68C1-249DA329A563}"/>
              </a:ext>
            </a:extLst>
          </p:cNvPr>
          <p:cNvSpPr txBox="1"/>
          <p:nvPr/>
        </p:nvSpPr>
        <p:spPr>
          <a:xfrm>
            <a:off x="940525" y="1654133"/>
            <a:ext cx="2525486" cy="969496"/>
          </a:xfrm>
          <a:prstGeom prst="rect">
            <a:avLst/>
          </a:prstGeom>
          <a:solidFill>
            <a:schemeClr val="bg1"/>
          </a:solidFill>
        </p:spPr>
        <p:txBody>
          <a:bodyPr wrap="square" rtlCol="0">
            <a:spAutoFit/>
          </a:bodyPr>
          <a:lstStyle/>
          <a:p>
            <a:pPr algn="ctr"/>
            <a:endParaRPr lang="en-GB" sz="1200">
              <a:latin typeface="Lucida Sans" panose="020B0602030504020204" pitchFamily="34" charset="0"/>
            </a:endParaRPr>
          </a:p>
          <a:p>
            <a:pPr algn="ctr"/>
            <a:r>
              <a:rPr lang="en-GB" sz="1100" err="1">
                <a:latin typeface="Lucida Sans" panose="020B0602030504020204" pitchFamily="34" charset="0"/>
              </a:rPr>
              <a:t>Bestek</a:t>
            </a:r>
            <a:r>
              <a:rPr lang="en-GB" sz="1100">
                <a:latin typeface="Lucida Sans" panose="020B0602030504020204" pitchFamily="34" charset="0"/>
              </a:rPr>
              <a:t> met </a:t>
            </a:r>
            <a:r>
              <a:rPr lang="en-GB" sz="1100" b="1" err="1">
                <a:latin typeface="Lucida Sans" panose="020B0602030504020204" pitchFamily="34" charset="0"/>
              </a:rPr>
              <a:t>gunningscriteria</a:t>
            </a:r>
            <a:endParaRPr lang="en-GB" sz="1100" b="1">
              <a:latin typeface="Lucida Sans" panose="020B0602030504020204" pitchFamily="34" charset="0"/>
            </a:endParaRPr>
          </a:p>
          <a:p>
            <a:pPr algn="ctr"/>
            <a:r>
              <a:rPr lang="en-GB" sz="1100" err="1">
                <a:latin typeface="Lucida Sans" panose="020B0602030504020204" pitchFamily="34" charset="0"/>
              </a:rPr>
              <a:t>Beste</a:t>
            </a:r>
            <a:r>
              <a:rPr lang="en-GB" sz="1100">
                <a:latin typeface="Lucida Sans" panose="020B0602030504020204" pitchFamily="34" charset="0"/>
              </a:rPr>
              <a:t> </a:t>
            </a:r>
            <a:r>
              <a:rPr lang="en-GB" sz="1100" err="1">
                <a:latin typeface="Lucida Sans" panose="020B0602030504020204" pitchFamily="34" charset="0"/>
              </a:rPr>
              <a:t>prijs-kwaliteit</a:t>
            </a:r>
            <a:r>
              <a:rPr lang="en-GB" sz="1100">
                <a:latin typeface="Lucida Sans" panose="020B0602030504020204" pitchFamily="34" charset="0"/>
              </a:rPr>
              <a:t> op basis van </a:t>
            </a:r>
            <a:r>
              <a:rPr lang="en-GB" sz="1100" b="1">
                <a:latin typeface="Lucida Sans" panose="020B0602030504020204" pitchFamily="34" charset="0"/>
              </a:rPr>
              <a:t>CO</a:t>
            </a:r>
            <a:r>
              <a:rPr lang="en-GB" sz="1100" b="1" baseline="-25000">
                <a:latin typeface="Lucida Sans" panose="020B0602030504020204" pitchFamily="34" charset="0"/>
              </a:rPr>
              <a:t>2</a:t>
            </a:r>
            <a:r>
              <a:rPr lang="en-GB" sz="1100" b="1">
                <a:latin typeface="Lucida Sans" panose="020B0602030504020204" pitchFamily="34" charset="0"/>
              </a:rPr>
              <a:t> </a:t>
            </a:r>
            <a:r>
              <a:rPr lang="en-GB" sz="1100" b="1" err="1">
                <a:latin typeface="Lucida Sans" panose="020B0602030504020204" pitchFamily="34" charset="0"/>
              </a:rPr>
              <a:t>prestatieladder</a:t>
            </a:r>
            <a:endParaRPr lang="en-GB" sz="1100" b="1">
              <a:latin typeface="Lucida Sans" panose="020B0602030504020204" pitchFamily="34" charset="0"/>
            </a:endParaRPr>
          </a:p>
          <a:p>
            <a:pPr algn="ctr"/>
            <a:endParaRPr lang="en-GB" sz="1100" b="1">
              <a:latin typeface="Lucida Sans" panose="020B0602030504020204" pitchFamily="34" charset="0"/>
            </a:endParaRPr>
          </a:p>
        </p:txBody>
      </p:sp>
      <p:sp>
        <p:nvSpPr>
          <p:cNvPr id="7" name="TextBox 6">
            <a:extLst>
              <a:ext uri="{FF2B5EF4-FFF2-40B4-BE49-F238E27FC236}">
                <a16:creationId xmlns:a16="http://schemas.microsoft.com/office/drawing/2014/main" id="{5965BA39-53FB-A612-9FB4-1A64D51E0318}"/>
              </a:ext>
            </a:extLst>
          </p:cNvPr>
          <p:cNvSpPr txBox="1"/>
          <p:nvPr/>
        </p:nvSpPr>
        <p:spPr>
          <a:xfrm>
            <a:off x="3739964" y="1603698"/>
            <a:ext cx="2525486" cy="615553"/>
          </a:xfrm>
          <a:prstGeom prst="rect">
            <a:avLst/>
          </a:prstGeom>
          <a:solidFill>
            <a:schemeClr val="bg1"/>
          </a:solidFill>
        </p:spPr>
        <p:txBody>
          <a:bodyPr wrap="square" rtlCol="0">
            <a:spAutoFit/>
          </a:bodyPr>
          <a:lstStyle/>
          <a:p>
            <a:pPr algn="ctr"/>
            <a:endParaRPr lang="en-GB" sz="1200">
              <a:latin typeface="Lucida Sans" panose="020B0602030504020204" pitchFamily="34" charset="0"/>
            </a:endParaRPr>
          </a:p>
          <a:p>
            <a:pPr algn="ctr"/>
            <a:r>
              <a:rPr lang="en-GB" sz="1100" err="1">
                <a:latin typeface="Lucida Sans" panose="020B0602030504020204" pitchFamily="34" charset="0"/>
              </a:rPr>
              <a:t>Bouwheer</a:t>
            </a:r>
            <a:r>
              <a:rPr lang="en-GB" sz="1100">
                <a:latin typeface="Lucida Sans" panose="020B0602030504020204" pitchFamily="34" charset="0"/>
              </a:rPr>
              <a:t> </a:t>
            </a:r>
            <a:r>
              <a:rPr lang="en-GB" sz="1100" err="1">
                <a:latin typeface="Lucida Sans" panose="020B0602030504020204" pitchFamily="34" charset="0"/>
              </a:rPr>
              <a:t>kiest</a:t>
            </a:r>
            <a:r>
              <a:rPr lang="en-GB" sz="1100">
                <a:latin typeface="Lucida Sans" panose="020B0602030504020204" pitchFamily="34" charset="0"/>
              </a:rPr>
              <a:t> </a:t>
            </a:r>
            <a:r>
              <a:rPr lang="en-GB" sz="1100" err="1">
                <a:latin typeface="Lucida Sans" panose="020B0602030504020204" pitchFamily="34" charset="0"/>
              </a:rPr>
              <a:t>opdrachtnemer</a:t>
            </a:r>
            <a:endParaRPr lang="en-GB" sz="1100" b="1">
              <a:latin typeface="Lucida Sans" panose="020B0602030504020204" pitchFamily="34" charset="0"/>
            </a:endParaRPr>
          </a:p>
          <a:p>
            <a:pPr algn="ctr"/>
            <a:endParaRPr lang="en-GB" sz="1100" b="1">
              <a:latin typeface="Lucida Sans" panose="020B0602030504020204" pitchFamily="34" charset="0"/>
            </a:endParaRPr>
          </a:p>
        </p:txBody>
      </p:sp>
      <p:sp>
        <p:nvSpPr>
          <p:cNvPr id="8" name="TextBox 7">
            <a:extLst>
              <a:ext uri="{FF2B5EF4-FFF2-40B4-BE49-F238E27FC236}">
                <a16:creationId xmlns:a16="http://schemas.microsoft.com/office/drawing/2014/main" id="{F6180B62-DA6D-5E61-E6CC-E038786FDF0E}"/>
              </a:ext>
            </a:extLst>
          </p:cNvPr>
          <p:cNvSpPr txBox="1"/>
          <p:nvPr/>
        </p:nvSpPr>
        <p:spPr>
          <a:xfrm>
            <a:off x="1636845" y="5381200"/>
            <a:ext cx="2525486" cy="615553"/>
          </a:xfrm>
          <a:prstGeom prst="rect">
            <a:avLst/>
          </a:prstGeom>
          <a:solidFill>
            <a:schemeClr val="bg1"/>
          </a:solidFill>
        </p:spPr>
        <p:txBody>
          <a:bodyPr wrap="square" rtlCol="0">
            <a:spAutoFit/>
          </a:bodyPr>
          <a:lstStyle/>
          <a:p>
            <a:pPr algn="ctr"/>
            <a:endParaRPr lang="en-GB" sz="1200">
              <a:latin typeface="Lucida Sans" panose="020B0602030504020204" pitchFamily="34" charset="0"/>
            </a:endParaRPr>
          </a:p>
          <a:p>
            <a:pPr algn="ctr"/>
            <a:r>
              <a:rPr lang="en-GB" sz="1100">
                <a:latin typeface="Lucida Sans" panose="020B0602030504020204" pitchFamily="34" charset="0"/>
              </a:rPr>
              <a:t>CO</a:t>
            </a:r>
            <a:r>
              <a:rPr lang="en-GB" sz="1100" baseline="-25000">
                <a:latin typeface="Lucida Sans" panose="020B0602030504020204" pitchFamily="34" charset="0"/>
              </a:rPr>
              <a:t>2</a:t>
            </a:r>
            <a:r>
              <a:rPr lang="en-GB" sz="1100">
                <a:latin typeface="Lucida Sans" panose="020B0602030504020204" pitchFamily="34" charset="0"/>
              </a:rPr>
              <a:t> </a:t>
            </a:r>
            <a:r>
              <a:rPr lang="en-GB" sz="1100" b="1" err="1">
                <a:latin typeface="Lucida Sans" panose="020B0602030504020204" pitchFamily="34" charset="0"/>
              </a:rPr>
              <a:t>ambitieniveau</a:t>
            </a:r>
            <a:endParaRPr lang="en-GB" sz="1100" b="1">
              <a:latin typeface="Lucida Sans" panose="020B0602030504020204" pitchFamily="34" charset="0"/>
            </a:endParaRPr>
          </a:p>
          <a:p>
            <a:pPr algn="ctr"/>
            <a:endParaRPr lang="en-GB" sz="1100" b="1">
              <a:latin typeface="Lucida Sans" panose="020B0602030504020204" pitchFamily="34" charset="0"/>
            </a:endParaRPr>
          </a:p>
        </p:txBody>
      </p:sp>
      <p:sp>
        <p:nvSpPr>
          <p:cNvPr id="9" name="TextBox 8">
            <a:extLst>
              <a:ext uri="{FF2B5EF4-FFF2-40B4-BE49-F238E27FC236}">
                <a16:creationId xmlns:a16="http://schemas.microsoft.com/office/drawing/2014/main" id="{814291D3-2438-4790-5D09-CBD1D71423DD}"/>
              </a:ext>
            </a:extLst>
          </p:cNvPr>
          <p:cNvSpPr txBox="1"/>
          <p:nvPr/>
        </p:nvSpPr>
        <p:spPr>
          <a:xfrm>
            <a:off x="1636845" y="4753510"/>
            <a:ext cx="2525486" cy="261610"/>
          </a:xfrm>
          <a:prstGeom prst="rect">
            <a:avLst/>
          </a:prstGeom>
          <a:solidFill>
            <a:schemeClr val="bg1"/>
          </a:solidFill>
        </p:spPr>
        <p:txBody>
          <a:bodyPr wrap="square" rtlCol="0">
            <a:spAutoFit/>
          </a:bodyPr>
          <a:lstStyle/>
          <a:p>
            <a:pPr algn="ctr"/>
            <a:r>
              <a:rPr lang="en-GB" sz="1100" err="1">
                <a:latin typeface="Lucida Sans" panose="020B0602030504020204" pitchFamily="34" charset="0"/>
              </a:rPr>
              <a:t>Offertes</a:t>
            </a:r>
            <a:r>
              <a:rPr lang="en-GB" sz="1100">
                <a:latin typeface="Lucida Sans" panose="020B0602030504020204" pitchFamily="34" charset="0"/>
              </a:rPr>
              <a:t> van </a:t>
            </a:r>
            <a:r>
              <a:rPr lang="en-GB" sz="1100" err="1">
                <a:latin typeface="Lucida Sans" panose="020B0602030504020204" pitchFamily="34" charset="0"/>
              </a:rPr>
              <a:t>indieners</a:t>
            </a:r>
            <a:endParaRPr lang="en-GB" sz="500" b="1">
              <a:latin typeface="Lucida Sans" panose="020B0602030504020204" pitchFamily="34" charset="0"/>
            </a:endParaRPr>
          </a:p>
        </p:txBody>
      </p:sp>
      <p:sp>
        <p:nvSpPr>
          <p:cNvPr id="10" name="TextBox 9">
            <a:extLst>
              <a:ext uri="{FF2B5EF4-FFF2-40B4-BE49-F238E27FC236}">
                <a16:creationId xmlns:a16="http://schemas.microsoft.com/office/drawing/2014/main" id="{7E8DF76F-0848-787D-4B0C-03EAAD260F62}"/>
              </a:ext>
            </a:extLst>
          </p:cNvPr>
          <p:cNvSpPr txBox="1"/>
          <p:nvPr/>
        </p:nvSpPr>
        <p:spPr>
          <a:xfrm>
            <a:off x="3644169" y="4707343"/>
            <a:ext cx="2525486" cy="954107"/>
          </a:xfrm>
          <a:prstGeom prst="rect">
            <a:avLst/>
          </a:prstGeom>
          <a:solidFill>
            <a:schemeClr val="bg1"/>
          </a:solidFill>
        </p:spPr>
        <p:txBody>
          <a:bodyPr wrap="square" rtlCol="0">
            <a:spAutoFit/>
          </a:bodyPr>
          <a:lstStyle/>
          <a:p>
            <a:pPr algn="ctr"/>
            <a:endParaRPr lang="en-GB" sz="1200">
              <a:latin typeface="Lucida Sans" panose="020B0602030504020204" pitchFamily="34" charset="0"/>
            </a:endParaRPr>
          </a:p>
          <a:p>
            <a:pPr algn="ctr"/>
            <a:r>
              <a:rPr lang="en-GB" sz="1100">
                <a:latin typeface="Lucida Sans" panose="020B0602030504020204" pitchFamily="34" charset="0"/>
              </a:rPr>
              <a:t>Het CO</a:t>
            </a:r>
            <a:r>
              <a:rPr lang="en-GB" sz="1100" baseline="-25000">
                <a:latin typeface="Lucida Sans" panose="020B0602030504020204" pitchFamily="34" charset="0"/>
              </a:rPr>
              <a:t>2</a:t>
            </a:r>
            <a:r>
              <a:rPr lang="en-GB" sz="1100">
                <a:latin typeface="Lucida Sans" panose="020B0602030504020204" pitchFamily="34" charset="0"/>
              </a:rPr>
              <a:t> </a:t>
            </a:r>
            <a:r>
              <a:rPr lang="en-GB" sz="1100" b="1" err="1">
                <a:latin typeface="Lucida Sans" panose="020B0602030504020204" pitchFamily="34" charset="0"/>
              </a:rPr>
              <a:t>ambitieniveau</a:t>
            </a:r>
            <a:endParaRPr lang="en-GB" sz="1100">
              <a:latin typeface="Lucida Sans" panose="020B0602030504020204" pitchFamily="34" charset="0"/>
            </a:endParaRPr>
          </a:p>
          <a:p>
            <a:pPr algn="ctr"/>
            <a:r>
              <a:rPr lang="en-GB" sz="1100" err="1">
                <a:latin typeface="Lucida Sans" panose="020B0602030504020204" pitchFamily="34" charset="0"/>
              </a:rPr>
              <a:t>wordt</a:t>
            </a:r>
            <a:r>
              <a:rPr lang="en-GB" sz="1100">
                <a:latin typeface="Lucida Sans" panose="020B0602030504020204" pitchFamily="34" charset="0"/>
              </a:rPr>
              <a:t> </a:t>
            </a:r>
            <a:r>
              <a:rPr lang="en-GB" sz="1100" err="1">
                <a:latin typeface="Lucida Sans" panose="020B0602030504020204" pitchFamily="34" charset="0"/>
              </a:rPr>
              <a:t>een</a:t>
            </a:r>
            <a:r>
              <a:rPr lang="en-GB" sz="1100">
                <a:latin typeface="Lucida Sans" panose="020B0602030504020204" pitchFamily="34" charset="0"/>
              </a:rPr>
              <a:t> </a:t>
            </a:r>
            <a:r>
              <a:rPr lang="en-GB" sz="1100" err="1">
                <a:latin typeface="Lucida Sans" panose="020B0602030504020204" pitchFamily="34" charset="0"/>
              </a:rPr>
              <a:t>voorwaarde</a:t>
            </a:r>
            <a:r>
              <a:rPr lang="en-GB" sz="1100">
                <a:latin typeface="Lucida Sans" panose="020B0602030504020204" pitchFamily="34" charset="0"/>
              </a:rPr>
              <a:t> </a:t>
            </a:r>
            <a:r>
              <a:rPr lang="en-GB" sz="1100" err="1">
                <a:latin typeface="Lucida Sans" panose="020B0602030504020204" pitchFamily="34" charset="0"/>
              </a:rPr>
              <a:t>voor</a:t>
            </a:r>
            <a:r>
              <a:rPr lang="en-GB" sz="1100">
                <a:latin typeface="Lucida Sans" panose="020B0602030504020204" pitchFamily="34" charset="0"/>
              </a:rPr>
              <a:t> </a:t>
            </a:r>
            <a:r>
              <a:rPr lang="en-GB" sz="1100" err="1">
                <a:latin typeface="Lucida Sans" panose="020B0602030504020204" pitchFamily="34" charset="0"/>
              </a:rPr>
              <a:t>uitvoering</a:t>
            </a:r>
            <a:endParaRPr lang="en-GB" sz="1100">
              <a:latin typeface="Lucida Sans" panose="020B0602030504020204" pitchFamily="34" charset="0"/>
            </a:endParaRPr>
          </a:p>
          <a:p>
            <a:pPr algn="ctr"/>
            <a:endParaRPr lang="en-GB" sz="1100" b="1">
              <a:latin typeface="Lucida Sans" panose="020B0602030504020204" pitchFamily="34" charset="0"/>
            </a:endParaRPr>
          </a:p>
        </p:txBody>
      </p:sp>
      <p:sp>
        <p:nvSpPr>
          <p:cNvPr id="11" name="TextBox 10">
            <a:extLst>
              <a:ext uri="{FF2B5EF4-FFF2-40B4-BE49-F238E27FC236}">
                <a16:creationId xmlns:a16="http://schemas.microsoft.com/office/drawing/2014/main" id="{E994494A-711C-9AC3-DFE5-2F4CB70145A9}"/>
              </a:ext>
            </a:extLst>
          </p:cNvPr>
          <p:cNvSpPr txBox="1"/>
          <p:nvPr/>
        </p:nvSpPr>
        <p:spPr>
          <a:xfrm>
            <a:off x="6268056" y="1603698"/>
            <a:ext cx="1720309" cy="600164"/>
          </a:xfrm>
          <a:prstGeom prst="rect">
            <a:avLst/>
          </a:prstGeom>
          <a:solidFill>
            <a:schemeClr val="bg1"/>
          </a:solidFill>
        </p:spPr>
        <p:txBody>
          <a:bodyPr wrap="square" rtlCol="0">
            <a:spAutoFit/>
          </a:bodyPr>
          <a:lstStyle/>
          <a:p>
            <a:pPr algn="ctr"/>
            <a:r>
              <a:rPr lang="en-GB" sz="1100" err="1">
                <a:latin typeface="Lucida Sans" panose="020B0602030504020204" pitchFamily="34" charset="0"/>
              </a:rPr>
              <a:t>Jaarlijkse</a:t>
            </a:r>
            <a:r>
              <a:rPr lang="en-GB" sz="1100">
                <a:latin typeface="Lucida Sans" panose="020B0602030504020204" pitchFamily="34" charset="0"/>
              </a:rPr>
              <a:t> </a:t>
            </a:r>
            <a:r>
              <a:rPr lang="en-GB" sz="1100" err="1">
                <a:latin typeface="Lucida Sans" panose="020B0602030504020204" pitchFamily="34" charset="0"/>
              </a:rPr>
              <a:t>controle</a:t>
            </a:r>
            <a:r>
              <a:rPr lang="en-GB" sz="1100">
                <a:latin typeface="Lucida Sans" panose="020B0602030504020204" pitchFamily="34" charset="0"/>
              </a:rPr>
              <a:t> door </a:t>
            </a:r>
            <a:r>
              <a:rPr lang="en-GB" sz="1100" err="1">
                <a:latin typeface="Lucida Sans" panose="020B0602030504020204" pitchFamily="34" charset="0"/>
              </a:rPr>
              <a:t>controle-organisatie</a:t>
            </a:r>
            <a:endParaRPr lang="en-GB" sz="500" b="1">
              <a:latin typeface="Lucida Sans" panose="020B0602030504020204" pitchFamily="34" charset="0"/>
            </a:endParaRPr>
          </a:p>
        </p:txBody>
      </p:sp>
      <p:sp>
        <p:nvSpPr>
          <p:cNvPr id="12" name="TextBox 11">
            <a:extLst>
              <a:ext uri="{FF2B5EF4-FFF2-40B4-BE49-F238E27FC236}">
                <a16:creationId xmlns:a16="http://schemas.microsoft.com/office/drawing/2014/main" id="{0AD70D19-66C9-A42C-2BA5-F5A92F56F9EA}"/>
              </a:ext>
            </a:extLst>
          </p:cNvPr>
          <p:cNvSpPr txBox="1"/>
          <p:nvPr/>
        </p:nvSpPr>
        <p:spPr>
          <a:xfrm>
            <a:off x="8049325" y="1652467"/>
            <a:ext cx="1208253" cy="600164"/>
          </a:xfrm>
          <a:prstGeom prst="rect">
            <a:avLst/>
          </a:prstGeom>
          <a:solidFill>
            <a:schemeClr val="bg1"/>
          </a:solidFill>
        </p:spPr>
        <p:txBody>
          <a:bodyPr wrap="square" rtlCol="0">
            <a:spAutoFit/>
          </a:bodyPr>
          <a:lstStyle/>
          <a:p>
            <a:pPr algn="ctr"/>
            <a:endParaRPr lang="en-GB" sz="1100">
              <a:latin typeface="Lucida Sans" panose="020B0602030504020204" pitchFamily="34" charset="0"/>
            </a:endParaRPr>
          </a:p>
          <a:p>
            <a:pPr algn="ctr"/>
            <a:r>
              <a:rPr lang="en-GB" sz="1100" err="1">
                <a:latin typeface="Lucida Sans" panose="020B0602030504020204" pitchFamily="34" charset="0"/>
              </a:rPr>
              <a:t>Uitbetaling</a:t>
            </a:r>
            <a:r>
              <a:rPr lang="en-GB" sz="1100">
                <a:latin typeface="Lucida Sans" panose="020B0602030504020204" pitchFamily="34" charset="0"/>
              </a:rPr>
              <a:t> of </a:t>
            </a:r>
            <a:r>
              <a:rPr lang="en-GB" sz="1100" err="1">
                <a:latin typeface="Lucida Sans" panose="020B0602030504020204" pitchFamily="34" charset="0"/>
              </a:rPr>
              <a:t>boete</a:t>
            </a:r>
            <a:endParaRPr lang="en-GB" sz="500" b="1">
              <a:latin typeface="Lucida Sans" panose="020B0602030504020204" pitchFamily="34" charset="0"/>
            </a:endParaRPr>
          </a:p>
        </p:txBody>
      </p:sp>
      <p:sp>
        <p:nvSpPr>
          <p:cNvPr id="13" name="TextBox 12">
            <a:extLst>
              <a:ext uri="{FF2B5EF4-FFF2-40B4-BE49-F238E27FC236}">
                <a16:creationId xmlns:a16="http://schemas.microsoft.com/office/drawing/2014/main" id="{C67CE437-436E-DE3A-4FD8-039B71CD03EF}"/>
              </a:ext>
            </a:extLst>
          </p:cNvPr>
          <p:cNvSpPr txBox="1"/>
          <p:nvPr/>
        </p:nvSpPr>
        <p:spPr>
          <a:xfrm>
            <a:off x="7315201" y="4605370"/>
            <a:ext cx="1146194" cy="446276"/>
          </a:xfrm>
          <a:prstGeom prst="rect">
            <a:avLst/>
          </a:prstGeom>
          <a:solidFill>
            <a:schemeClr val="bg1"/>
          </a:solidFill>
        </p:spPr>
        <p:txBody>
          <a:bodyPr wrap="square" rtlCol="0">
            <a:spAutoFit/>
          </a:bodyPr>
          <a:lstStyle/>
          <a:p>
            <a:pPr algn="ctr"/>
            <a:r>
              <a:rPr lang="en-GB" sz="1100">
                <a:latin typeface="Lucida Sans" panose="020B0602030504020204" pitchFamily="34" charset="0"/>
              </a:rPr>
              <a:t>CO</a:t>
            </a:r>
            <a:r>
              <a:rPr lang="en-GB" sz="1100" baseline="-25000">
                <a:latin typeface="Lucida Sans" panose="020B0602030504020204" pitchFamily="34" charset="0"/>
              </a:rPr>
              <a:t>2</a:t>
            </a:r>
            <a:r>
              <a:rPr lang="en-GB" sz="1100">
                <a:latin typeface="Lucida Sans" panose="020B0602030504020204" pitchFamily="34" charset="0"/>
              </a:rPr>
              <a:t> </a:t>
            </a:r>
            <a:r>
              <a:rPr lang="en-GB" sz="1100" b="1" err="1">
                <a:latin typeface="Lucida Sans" panose="020B0602030504020204" pitchFamily="34" charset="0"/>
              </a:rPr>
              <a:t>ambitie-niveau</a:t>
            </a:r>
            <a:endParaRPr lang="en-GB" sz="1100" b="1">
              <a:latin typeface="Lucida Sans" panose="020B0602030504020204" pitchFamily="34" charset="0"/>
            </a:endParaRPr>
          </a:p>
          <a:p>
            <a:pPr algn="ctr"/>
            <a:endParaRPr lang="en-GB" sz="100" b="1">
              <a:latin typeface="Lucida Sans" panose="020B0602030504020204" pitchFamily="34" charset="0"/>
            </a:endParaRPr>
          </a:p>
        </p:txBody>
      </p:sp>
      <p:sp>
        <p:nvSpPr>
          <p:cNvPr id="14" name="TextBox 13">
            <a:extLst>
              <a:ext uri="{FF2B5EF4-FFF2-40B4-BE49-F238E27FC236}">
                <a16:creationId xmlns:a16="http://schemas.microsoft.com/office/drawing/2014/main" id="{F02B8C92-6EAE-A219-A0BC-BF447DFD653C}"/>
              </a:ext>
            </a:extLst>
          </p:cNvPr>
          <p:cNvSpPr txBox="1"/>
          <p:nvPr/>
        </p:nvSpPr>
        <p:spPr>
          <a:xfrm>
            <a:off x="6601098" y="4893925"/>
            <a:ext cx="714103" cy="261610"/>
          </a:xfrm>
          <a:prstGeom prst="rect">
            <a:avLst/>
          </a:prstGeom>
          <a:solidFill>
            <a:schemeClr val="bg1"/>
          </a:solidFill>
        </p:spPr>
        <p:txBody>
          <a:bodyPr wrap="square" rtlCol="0">
            <a:spAutoFit/>
          </a:bodyPr>
          <a:lstStyle/>
          <a:p>
            <a:pPr algn="ctr"/>
            <a:r>
              <a:rPr lang="en-GB" sz="1050" b="1" err="1">
                <a:latin typeface="Lucida Sans" panose="020B0602030504020204" pitchFamily="34" charset="0"/>
              </a:rPr>
              <a:t>Optie</a:t>
            </a:r>
            <a:r>
              <a:rPr lang="en-GB" sz="1050" b="1">
                <a:latin typeface="Lucida Sans" panose="020B0602030504020204" pitchFamily="34" charset="0"/>
              </a:rPr>
              <a:t> 1</a:t>
            </a:r>
          </a:p>
        </p:txBody>
      </p:sp>
      <p:sp>
        <p:nvSpPr>
          <p:cNvPr id="15" name="TextBox 14">
            <a:extLst>
              <a:ext uri="{FF2B5EF4-FFF2-40B4-BE49-F238E27FC236}">
                <a16:creationId xmlns:a16="http://schemas.microsoft.com/office/drawing/2014/main" id="{471ED9CF-88FA-F9ED-8BE6-D26E48484266}"/>
              </a:ext>
            </a:extLst>
          </p:cNvPr>
          <p:cNvSpPr txBox="1"/>
          <p:nvPr/>
        </p:nvSpPr>
        <p:spPr>
          <a:xfrm>
            <a:off x="8433149" y="4884199"/>
            <a:ext cx="714103" cy="253916"/>
          </a:xfrm>
          <a:prstGeom prst="rect">
            <a:avLst/>
          </a:prstGeom>
          <a:solidFill>
            <a:schemeClr val="bg1"/>
          </a:solidFill>
        </p:spPr>
        <p:txBody>
          <a:bodyPr wrap="square" rtlCol="0">
            <a:spAutoFit/>
          </a:bodyPr>
          <a:lstStyle/>
          <a:p>
            <a:pPr algn="ctr"/>
            <a:r>
              <a:rPr lang="en-GB" sz="1050" b="1" err="1">
                <a:latin typeface="Lucida Sans" panose="020B0602030504020204" pitchFamily="34" charset="0"/>
              </a:rPr>
              <a:t>Optie</a:t>
            </a:r>
            <a:r>
              <a:rPr lang="en-GB" sz="1050" b="1">
                <a:latin typeface="Lucida Sans" panose="020B0602030504020204" pitchFamily="34" charset="0"/>
              </a:rPr>
              <a:t> 2</a:t>
            </a:r>
          </a:p>
        </p:txBody>
      </p:sp>
      <p:sp>
        <p:nvSpPr>
          <p:cNvPr id="16" name="TextBox 15">
            <a:extLst>
              <a:ext uri="{FF2B5EF4-FFF2-40B4-BE49-F238E27FC236}">
                <a16:creationId xmlns:a16="http://schemas.microsoft.com/office/drawing/2014/main" id="{B0B39F78-76F5-4AAD-695A-BF04B492BB86}"/>
              </a:ext>
            </a:extLst>
          </p:cNvPr>
          <p:cNvSpPr txBox="1"/>
          <p:nvPr/>
        </p:nvSpPr>
        <p:spPr>
          <a:xfrm rot="16200000">
            <a:off x="8189103" y="5482449"/>
            <a:ext cx="841607" cy="577081"/>
          </a:xfrm>
          <a:prstGeom prst="rect">
            <a:avLst/>
          </a:prstGeom>
          <a:solidFill>
            <a:schemeClr val="bg1"/>
          </a:solidFill>
        </p:spPr>
        <p:txBody>
          <a:bodyPr wrap="square" rtlCol="0">
            <a:spAutoFit/>
          </a:bodyPr>
          <a:lstStyle/>
          <a:p>
            <a:pPr algn="ctr"/>
            <a:endParaRPr lang="en-GB" sz="1050" b="1">
              <a:latin typeface="Lucida Sans" panose="020B0602030504020204" pitchFamily="34" charset="0"/>
            </a:endParaRPr>
          </a:p>
          <a:p>
            <a:pPr algn="ctr"/>
            <a:r>
              <a:rPr lang="en-GB" sz="1050" b="1">
                <a:latin typeface="Lucida Sans" panose="020B0602030504020204" pitchFamily="34" charset="0"/>
              </a:rPr>
              <a:t>Per project</a:t>
            </a:r>
          </a:p>
        </p:txBody>
      </p:sp>
    </p:spTree>
    <p:extLst>
      <p:ext uri="{BB962C8B-B14F-4D97-AF65-F5344CB8AC3E}">
        <p14:creationId xmlns:p14="http://schemas.microsoft.com/office/powerpoint/2010/main" val="3018487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96F764B-D38A-79F9-5FF6-3593F5136511}"/>
              </a:ext>
            </a:extLst>
          </p:cNvPr>
          <p:cNvSpPr>
            <a:spLocks noGrp="1"/>
          </p:cNvSpPr>
          <p:nvPr>
            <p:ph type="body" sz="quarter" idx="20"/>
          </p:nvPr>
        </p:nvSpPr>
        <p:spPr>
          <a:xfrm>
            <a:off x="6214500" y="1946054"/>
            <a:ext cx="5250465" cy="3588990"/>
          </a:xfrm>
        </p:spPr>
        <p:txBody>
          <a:bodyPr/>
          <a:lstStyle/>
          <a:p>
            <a:pPr marL="285750" indent="-285750">
              <a:buFont typeface="Arial" panose="020B0604020202020204" pitchFamily="34" charset="0"/>
              <a:buChar char="•"/>
            </a:pPr>
            <a:r>
              <a:rPr lang="nl-BE" sz="1800">
                <a:effectLst/>
                <a:latin typeface="Calibri" panose="020F0502020204030204" pitchFamily="34" charset="0"/>
                <a:ea typeface="Calibri" panose="020F0502020204030204" pitchFamily="34" charset="0"/>
                <a:cs typeface="Times New Roman" panose="02020603050405020304" pitchFamily="18" charset="0"/>
              </a:rPr>
              <a:t>Doel: bedrijven aanmoedigen om zicht te krijgen op hun CO</a:t>
            </a:r>
            <a:r>
              <a:rPr lang="nl-BE" sz="1800" baseline="-25000">
                <a:effectLst/>
                <a:latin typeface="Calibri" panose="020F0502020204030204" pitchFamily="34" charset="0"/>
                <a:ea typeface="Calibri" panose="020F0502020204030204" pitchFamily="34" charset="0"/>
                <a:cs typeface="Times New Roman" panose="02020603050405020304" pitchFamily="18" charset="0"/>
              </a:rPr>
              <a:t>2</a:t>
            </a:r>
            <a:r>
              <a:rPr lang="nl-BE" sz="1800">
                <a:effectLst/>
                <a:latin typeface="Calibri" panose="020F0502020204030204" pitchFamily="34" charset="0"/>
                <a:ea typeface="Calibri" panose="020F0502020204030204" pitchFamily="34" charset="0"/>
                <a:cs typeface="Times New Roman" panose="02020603050405020304" pitchFamily="18" charset="0"/>
              </a:rPr>
              <a:t>-uitstoot en deze te verminderen.</a:t>
            </a:r>
            <a:endParaRPr lang="nl-BE" sz="1800" baseline="-2500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nl-BE" sz="1800">
                <a:ea typeface="Calibri" panose="020F0502020204030204" pitchFamily="34" charset="0"/>
                <a:cs typeface="Times New Roman" panose="02020603050405020304" pitchFamily="18" charset="0"/>
              </a:rPr>
              <a:t>« Fictieve korting» berekend op basis van de prijs van de offerte indien het bedrijf een certificaat heeft of zich engageert om dit te behalen en te behouden tijdens de uitvoering van de werken ("CO</a:t>
            </a:r>
            <a:r>
              <a:rPr lang="nl-BE" sz="1800" baseline="-25000">
                <a:ea typeface="Calibri" panose="020F0502020204030204" pitchFamily="34" charset="0"/>
                <a:cs typeface="Times New Roman" panose="02020603050405020304" pitchFamily="18" charset="0"/>
              </a:rPr>
              <a:t>2 </a:t>
            </a:r>
            <a:r>
              <a:rPr lang="nl-BE" sz="1800">
                <a:ea typeface="Calibri" panose="020F0502020204030204" pitchFamily="34" charset="0"/>
                <a:cs typeface="Times New Roman" panose="02020603050405020304" pitchFamily="18" charset="0"/>
              </a:rPr>
              <a:t>ambitieniveau").</a:t>
            </a:r>
          </a:p>
          <a:p>
            <a:pPr marL="285750" indent="-285750">
              <a:buFont typeface="Arial" panose="020B0604020202020204" pitchFamily="34" charset="0"/>
              <a:buChar char="•"/>
            </a:pPr>
            <a:r>
              <a:rPr lang="nl-BE" sz="1800">
                <a:cs typeface="Times New Roman" panose="02020603050405020304" pitchFamily="18" charset="0"/>
              </a:rPr>
              <a:t>Het criterium prijs wordt geëvalueerd op basis van de prijs van de offerte verminderd met de fictieve korting.</a:t>
            </a:r>
          </a:p>
          <a:p>
            <a:pPr marL="285750" indent="-285750">
              <a:buFont typeface="Arial" panose="020B0604020202020204" pitchFamily="34" charset="0"/>
              <a:buChar char="•"/>
            </a:pPr>
            <a:r>
              <a:rPr lang="nl-BE" sz="1800">
                <a:cs typeface="Times New Roman" panose="02020603050405020304" pitchFamily="18" charset="0"/>
              </a:rPr>
              <a:t>Uiteraard wordt de opdracht uitgevoerd aan de werkelijke prijs!</a:t>
            </a:r>
          </a:p>
        </p:txBody>
      </p:sp>
      <p:sp>
        <p:nvSpPr>
          <p:cNvPr id="2" name="Slide Number Placeholder 1">
            <a:extLst>
              <a:ext uri="{FF2B5EF4-FFF2-40B4-BE49-F238E27FC236}">
                <a16:creationId xmlns:a16="http://schemas.microsoft.com/office/drawing/2014/main" id="{239BE282-C7F7-6C4C-578E-D52EF70987D9}"/>
              </a:ext>
            </a:extLst>
          </p:cNvPr>
          <p:cNvSpPr>
            <a:spLocks noGrp="1"/>
          </p:cNvSpPr>
          <p:nvPr>
            <p:ph type="sldNum" sz="quarter" idx="4"/>
          </p:nvPr>
        </p:nvSpPr>
        <p:spPr/>
        <p:txBody>
          <a:bodyPr/>
          <a:lstStyle/>
          <a:p>
            <a:fld id="{070B80B4-B953-6547-A044-6E303DFD4AF3}" type="slidenum">
              <a:rPr lang="nl-BE" smtClean="0"/>
              <a:pPr/>
              <a:t>9</a:t>
            </a:fld>
            <a:endParaRPr lang="nl-BE"/>
          </a:p>
        </p:txBody>
      </p:sp>
      <p:sp>
        <p:nvSpPr>
          <p:cNvPr id="3" name="Text Placeholder 2">
            <a:extLst>
              <a:ext uri="{FF2B5EF4-FFF2-40B4-BE49-F238E27FC236}">
                <a16:creationId xmlns:a16="http://schemas.microsoft.com/office/drawing/2014/main" id="{919FB620-CACE-CDC1-CDB7-7BA23A6C7E29}"/>
              </a:ext>
            </a:extLst>
          </p:cNvPr>
          <p:cNvSpPr>
            <a:spLocks noGrp="1"/>
          </p:cNvSpPr>
          <p:nvPr>
            <p:ph type="body" sz="quarter" idx="18"/>
          </p:nvPr>
        </p:nvSpPr>
        <p:spPr/>
        <p:txBody>
          <a:bodyPr/>
          <a:lstStyle/>
          <a:p>
            <a:endParaRPr lang="en-GB"/>
          </a:p>
        </p:txBody>
      </p:sp>
      <p:sp>
        <p:nvSpPr>
          <p:cNvPr id="5" name="Text Placeholder 4">
            <a:extLst>
              <a:ext uri="{FF2B5EF4-FFF2-40B4-BE49-F238E27FC236}">
                <a16:creationId xmlns:a16="http://schemas.microsoft.com/office/drawing/2014/main" id="{DA07E486-C3E3-821C-B76D-867A411EC1B6}"/>
              </a:ext>
            </a:extLst>
          </p:cNvPr>
          <p:cNvSpPr>
            <a:spLocks noGrp="1"/>
          </p:cNvSpPr>
          <p:nvPr>
            <p:ph type="body" sz="quarter" idx="17"/>
          </p:nvPr>
        </p:nvSpPr>
        <p:spPr/>
        <p:txBody>
          <a:bodyPr/>
          <a:lstStyle/>
          <a:p>
            <a:r>
              <a:rPr lang="en-GB"/>
              <a:t>Principe van de </a:t>
            </a:r>
            <a:r>
              <a:rPr lang="en-GB" err="1"/>
              <a:t>fictieve</a:t>
            </a:r>
            <a:r>
              <a:rPr lang="en-GB"/>
              <a:t> </a:t>
            </a:r>
            <a:r>
              <a:rPr lang="en-GB" err="1"/>
              <a:t>korting</a:t>
            </a:r>
            <a:endParaRPr lang="en-GB"/>
          </a:p>
        </p:txBody>
      </p:sp>
      <p:graphicFrame>
        <p:nvGraphicFramePr>
          <p:cNvPr id="7" name="Table 6">
            <a:extLst>
              <a:ext uri="{FF2B5EF4-FFF2-40B4-BE49-F238E27FC236}">
                <a16:creationId xmlns:a16="http://schemas.microsoft.com/office/drawing/2014/main" id="{E24945C2-C17B-1C7F-204C-BEEA24D241BF}"/>
              </a:ext>
            </a:extLst>
          </p:cNvPr>
          <p:cNvGraphicFramePr>
            <a:graphicFrameLocks noGrp="1"/>
          </p:cNvGraphicFramePr>
          <p:nvPr>
            <p:extLst>
              <p:ext uri="{D42A27DB-BD31-4B8C-83A1-F6EECF244321}">
                <p14:modId xmlns:p14="http://schemas.microsoft.com/office/powerpoint/2010/main" val="2481668918"/>
              </p:ext>
            </p:extLst>
          </p:nvPr>
        </p:nvGraphicFramePr>
        <p:xfrm>
          <a:off x="672165" y="2346656"/>
          <a:ext cx="5444456" cy="1695897"/>
        </p:xfrm>
        <a:graphic>
          <a:graphicData uri="http://schemas.openxmlformats.org/drawingml/2006/table">
            <a:tbl>
              <a:tblPr firstRow="1" firstCol="1" bandRow="1">
                <a:tableStyleId>{5C22544A-7EE6-4342-B048-85BDC9FD1C3A}</a:tableStyleId>
              </a:tblPr>
              <a:tblGrid>
                <a:gridCol w="2722228">
                  <a:extLst>
                    <a:ext uri="{9D8B030D-6E8A-4147-A177-3AD203B41FA5}">
                      <a16:colId xmlns:a16="http://schemas.microsoft.com/office/drawing/2014/main" val="2923466041"/>
                    </a:ext>
                  </a:extLst>
                </a:gridCol>
                <a:gridCol w="2722228">
                  <a:extLst>
                    <a:ext uri="{9D8B030D-6E8A-4147-A177-3AD203B41FA5}">
                      <a16:colId xmlns:a16="http://schemas.microsoft.com/office/drawing/2014/main" val="1084106533"/>
                    </a:ext>
                  </a:extLst>
                </a:gridCol>
              </a:tblGrid>
              <a:tr h="78705">
                <a:tc>
                  <a:txBody>
                    <a:bodyPr/>
                    <a:lstStyle/>
                    <a:p>
                      <a:pPr algn="ctr">
                        <a:lnSpc>
                          <a:spcPct val="107000"/>
                        </a:lnSpc>
                        <a:spcAft>
                          <a:spcPts val="800"/>
                        </a:spcAft>
                      </a:pPr>
                      <a:r>
                        <a:rPr lang="nl-BE" sz="1800">
                          <a:effectLst/>
                        </a:rPr>
                        <a:t>CO</a:t>
                      </a:r>
                      <a:r>
                        <a:rPr lang="nl-BE" sz="1800" baseline="-25000">
                          <a:effectLst/>
                        </a:rPr>
                        <a:t>2</a:t>
                      </a:r>
                      <a:r>
                        <a:rPr lang="nl-BE" sz="1800">
                          <a:effectLst/>
                        </a:rPr>
                        <a:t> awareness </a:t>
                      </a:r>
                      <a:r>
                        <a:rPr lang="nl-BE" sz="1800" err="1">
                          <a:effectLst/>
                        </a:rPr>
                        <a:t>certificate</a:t>
                      </a:r>
                      <a:r>
                        <a:rPr lang="nl-BE" sz="1800">
                          <a:effectLst/>
                        </a:rPr>
                        <a:t> level</a:t>
                      </a:r>
                      <a:endParaRPr lang="en-GB" sz="1800">
                        <a:solidFill>
                          <a:srgbClr val="1D1B11"/>
                        </a:solidFill>
                        <a:effectLst/>
                        <a:latin typeface="FlandersArtSerif-Regular"/>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fr-BE" sz="1800" err="1">
                          <a:effectLst/>
                        </a:rPr>
                        <a:t>Award</a:t>
                      </a:r>
                      <a:r>
                        <a:rPr lang="fr-BE" sz="1800">
                          <a:effectLst/>
                        </a:rPr>
                        <a:t> </a:t>
                      </a:r>
                      <a:r>
                        <a:rPr lang="fr-BE" sz="1800" err="1">
                          <a:effectLst/>
                        </a:rPr>
                        <a:t>advantage</a:t>
                      </a:r>
                      <a:endParaRPr lang="en-GB" sz="1800">
                        <a:solidFill>
                          <a:srgbClr val="1D1B11"/>
                        </a:solidFill>
                        <a:effectLst/>
                        <a:latin typeface="FlandersArtSerif-Regular"/>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76480199"/>
                  </a:ext>
                </a:extLst>
              </a:tr>
              <a:tr h="0">
                <a:tc>
                  <a:txBody>
                    <a:bodyPr/>
                    <a:lstStyle/>
                    <a:p>
                      <a:pPr algn="ctr">
                        <a:lnSpc>
                          <a:spcPct val="107000"/>
                        </a:lnSpc>
                        <a:spcAft>
                          <a:spcPts val="800"/>
                        </a:spcAft>
                      </a:pPr>
                      <a:r>
                        <a:rPr lang="nl-BE" sz="1800">
                          <a:solidFill>
                            <a:srgbClr val="002060"/>
                          </a:solidFill>
                          <a:effectLst/>
                        </a:rPr>
                        <a:t>Niveau 3, 4 et 5</a:t>
                      </a:r>
                      <a:endParaRPr lang="en-GB" sz="1800">
                        <a:solidFill>
                          <a:srgbClr val="002060"/>
                        </a:solidFill>
                        <a:effectLst/>
                        <a:latin typeface="FlandersArtSerif-Regular"/>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nl-BE" sz="1800">
                          <a:effectLst/>
                        </a:rPr>
                        <a:t>6%</a:t>
                      </a:r>
                      <a:endParaRPr lang="en-GB" sz="1800">
                        <a:solidFill>
                          <a:srgbClr val="1D1B11"/>
                        </a:solidFill>
                        <a:effectLst/>
                        <a:latin typeface="FlandersArtSerif-Regular"/>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712257941"/>
                  </a:ext>
                </a:extLst>
              </a:tr>
              <a:tr h="0">
                <a:tc>
                  <a:txBody>
                    <a:bodyPr/>
                    <a:lstStyle/>
                    <a:p>
                      <a:pPr algn="ctr">
                        <a:lnSpc>
                          <a:spcPct val="107000"/>
                        </a:lnSpc>
                        <a:spcAft>
                          <a:spcPts val="800"/>
                        </a:spcAft>
                      </a:pPr>
                      <a:r>
                        <a:rPr lang="nl-BE" sz="1800">
                          <a:solidFill>
                            <a:srgbClr val="002060"/>
                          </a:solidFill>
                          <a:effectLst/>
                        </a:rPr>
                        <a:t>Niveau 2</a:t>
                      </a:r>
                      <a:endParaRPr lang="en-GB" sz="1800">
                        <a:solidFill>
                          <a:srgbClr val="002060"/>
                        </a:solidFill>
                        <a:effectLst/>
                        <a:latin typeface="FlandersArtSerif-Regular"/>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nl-BE" sz="1800">
                          <a:effectLst/>
                        </a:rPr>
                        <a:t>4%</a:t>
                      </a:r>
                      <a:endParaRPr lang="en-GB" sz="1800">
                        <a:solidFill>
                          <a:srgbClr val="1D1B11"/>
                        </a:solidFill>
                        <a:effectLst/>
                        <a:latin typeface="FlandersArtSerif-Regular"/>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9000136"/>
                  </a:ext>
                </a:extLst>
              </a:tr>
              <a:tr h="0">
                <a:tc>
                  <a:txBody>
                    <a:bodyPr/>
                    <a:lstStyle/>
                    <a:p>
                      <a:pPr algn="ctr">
                        <a:lnSpc>
                          <a:spcPct val="107000"/>
                        </a:lnSpc>
                        <a:spcAft>
                          <a:spcPts val="800"/>
                        </a:spcAft>
                      </a:pPr>
                      <a:r>
                        <a:rPr lang="nl-BE" sz="1800">
                          <a:solidFill>
                            <a:srgbClr val="002060"/>
                          </a:solidFill>
                          <a:effectLst/>
                        </a:rPr>
                        <a:t>Niveau 1</a:t>
                      </a:r>
                      <a:endParaRPr lang="en-GB" sz="1800">
                        <a:solidFill>
                          <a:srgbClr val="002060"/>
                        </a:solidFill>
                        <a:effectLst/>
                        <a:latin typeface="FlandersArtSerif-Regular"/>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nl-BE" sz="1800">
                          <a:effectLst/>
                        </a:rPr>
                        <a:t>2%</a:t>
                      </a:r>
                      <a:endParaRPr lang="en-GB" sz="1800">
                        <a:solidFill>
                          <a:srgbClr val="1D1B11"/>
                        </a:solidFill>
                        <a:effectLst/>
                        <a:latin typeface="FlandersArtSerif-Regular"/>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511650702"/>
                  </a:ext>
                </a:extLst>
              </a:tr>
              <a:tr h="0">
                <a:tc>
                  <a:txBody>
                    <a:bodyPr/>
                    <a:lstStyle/>
                    <a:p>
                      <a:pPr algn="ctr">
                        <a:lnSpc>
                          <a:spcPct val="107000"/>
                        </a:lnSpc>
                        <a:spcAft>
                          <a:spcPts val="800"/>
                        </a:spcAft>
                      </a:pPr>
                      <a:r>
                        <a:rPr lang="nl-BE" sz="1800">
                          <a:solidFill>
                            <a:srgbClr val="002060"/>
                          </a:solidFill>
                          <a:effectLst/>
                        </a:rPr>
                        <a:t>0</a:t>
                      </a:r>
                      <a:endParaRPr lang="en-GB" sz="1800">
                        <a:solidFill>
                          <a:srgbClr val="002060"/>
                        </a:solidFill>
                        <a:effectLst/>
                        <a:latin typeface="FlandersArtSerif-Regular"/>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nl-BE" sz="1800">
                          <a:effectLst/>
                        </a:rPr>
                        <a:t>0%</a:t>
                      </a:r>
                      <a:endParaRPr lang="en-GB" sz="1800">
                        <a:solidFill>
                          <a:srgbClr val="1D1B11"/>
                        </a:solidFill>
                        <a:effectLst/>
                        <a:latin typeface="FlandersArtSerif-Regular"/>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1949319722"/>
                  </a:ext>
                </a:extLst>
              </a:tr>
            </a:tbl>
          </a:graphicData>
        </a:graphic>
      </p:graphicFrame>
      <p:sp>
        <p:nvSpPr>
          <p:cNvPr id="9" name="Arrow: Down 8">
            <a:extLst>
              <a:ext uri="{FF2B5EF4-FFF2-40B4-BE49-F238E27FC236}">
                <a16:creationId xmlns:a16="http://schemas.microsoft.com/office/drawing/2014/main" id="{00C12808-58C1-A13D-47BB-023E4095A3C4}"/>
              </a:ext>
            </a:extLst>
          </p:cNvPr>
          <p:cNvSpPr/>
          <p:nvPr/>
        </p:nvSpPr>
        <p:spPr>
          <a:xfrm rot="10800000">
            <a:off x="5144132" y="2986480"/>
            <a:ext cx="436227" cy="958823"/>
          </a:xfrm>
          <a:prstGeom prst="downArrow">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420046"/>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Title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1BC3C816-5813-45CE-BD3D-6E3CAAFFAED3}"/>
    </a:ext>
  </a:extLst>
</a:theme>
</file>

<file path=ppt/theme/theme2.xml><?xml version="1.0" encoding="utf-8"?>
<a:theme xmlns:a="http://schemas.openxmlformats.org/drawingml/2006/main" name="Conten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B6D51653-5D8F-4A8B-9BFA-1B05C355D8D1}"/>
    </a:ext>
  </a:extLst>
</a:theme>
</file>

<file path=ppt/theme/theme3.xml><?xml version="1.0" encoding="utf-8"?>
<a:theme xmlns:a="http://schemas.openxmlformats.org/drawingml/2006/main" name="Chart slides">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C3832CE2-7BE9-48D8-98AB-0A4982109993}"/>
    </a:ext>
  </a:extLst>
</a:theme>
</file>

<file path=ppt/theme/theme4.xml><?xml version="1.0" encoding="utf-8"?>
<a:theme xmlns:a="http://schemas.openxmlformats.org/drawingml/2006/main" name="Image Title Slid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631E62FD-DD6D-40EB-A228-075E4DFF00F1}"/>
    </a:ext>
  </a:extLst>
</a:theme>
</file>

<file path=ppt/theme/theme5.xml><?xml version="1.0" encoding="utf-8"?>
<a:theme xmlns:a="http://schemas.openxmlformats.org/drawingml/2006/main" name="Closing Slide Light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7C912F14-0B74-47A2-893B-4FFF78FE047C}"/>
    </a:ext>
  </a:extLst>
</a:theme>
</file>

<file path=ppt/theme/theme6.xml><?xml version="1.0" encoding="utf-8"?>
<a:theme xmlns:a="http://schemas.openxmlformats.org/drawingml/2006/main" name="Closing Slide Dark Blue">
  <a:themeElements>
    <a:clrScheme name="Lichtkrant">
      <a:dk1>
        <a:srgbClr val="000000"/>
      </a:dk1>
      <a:lt1>
        <a:sysClr val="window" lastClr="FFFFFF"/>
      </a:lt1>
      <a:dk2>
        <a:srgbClr val="FFFFFF"/>
      </a:dk2>
      <a:lt2>
        <a:srgbClr val="02BCF0"/>
      </a:lt2>
      <a:accent1>
        <a:srgbClr val="025DA4"/>
      </a:accent1>
      <a:accent2>
        <a:srgbClr val="213A53"/>
      </a:accent2>
      <a:accent3>
        <a:srgbClr val="FF6200"/>
      </a:accent3>
      <a:accent4>
        <a:srgbClr val="00BD6A"/>
      </a:accent4>
      <a:accent5>
        <a:srgbClr val="000000"/>
      </a:accent5>
      <a:accent6>
        <a:srgbClr val="000000"/>
      </a:accent6>
      <a:hlink>
        <a:srgbClr val="F59E00"/>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frabel_template_Final version" id="{96213472-7153-40CE-8905-36F3EC6E1B2F}" vid="{DB6CC19F-BFBF-4917-A9A3-F9FC96D1268A}"/>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79B6D43745F684DB356DF670F59A0C0" ma:contentTypeVersion="13" ma:contentTypeDescription="Create a new document." ma:contentTypeScope="" ma:versionID="10af41dcf9cf24f0b3868e92ac79fcd2">
  <xsd:schema xmlns:xsd="http://www.w3.org/2001/XMLSchema" xmlns:xs="http://www.w3.org/2001/XMLSchema" xmlns:p="http://schemas.microsoft.com/office/2006/metadata/properties" xmlns:ns2="88867647-9498-4c36-9cee-3fbd627d2aef" xmlns:ns3="2533ee94-5b1b-4b9b-bb5c-ea9330091717" targetNamespace="http://schemas.microsoft.com/office/2006/metadata/properties" ma:root="true" ma:fieldsID="1384c12e52e38ff3da12e3d39b7d2875" ns2:_="" ns3:_="">
    <xsd:import namespace="88867647-9498-4c36-9cee-3fbd627d2aef"/>
    <xsd:import namespace="2533ee94-5b1b-4b9b-bb5c-ea93300917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867647-9498-4c36-9cee-3fbd627d2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7e2f37c-c454-41f0-b86b-5c1c3bc3d124"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33ee94-5b1b-4b9b-bb5c-ea933009171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26788bd2-5e0f-4d5c-a547-458a14206bc9}" ma:internalName="TaxCatchAll" ma:showField="CatchAllData" ma:web="2533ee94-5b1b-4b9b-bb5c-ea93300917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533ee94-5b1b-4b9b-bb5c-ea9330091717" xsi:nil="true"/>
    <lcf76f155ced4ddcb4097134ff3c332f xmlns="88867647-9498-4c36-9cee-3fbd627d2a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B128E96-D7D3-4E39-B2C2-5DB8FE207D33}">
  <ds:schemaRefs>
    <ds:schemaRef ds:uri="2533ee94-5b1b-4b9b-bb5c-ea9330091717"/>
    <ds:schemaRef ds:uri="88867647-9498-4c36-9cee-3fbd627d2ae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D36F814-8849-43D7-9196-BC764E698331}">
  <ds:schemaRefs>
    <ds:schemaRef ds:uri="http://schemas.microsoft.com/sharepoint/v3/contenttype/forms"/>
  </ds:schemaRefs>
</ds:datastoreItem>
</file>

<file path=customXml/itemProps3.xml><?xml version="1.0" encoding="utf-8"?>
<ds:datastoreItem xmlns:ds="http://schemas.openxmlformats.org/officeDocument/2006/customXml" ds:itemID="{2221D29C-93D3-49B6-BDBB-24D0AA225042}">
  <ds:schemaRefs>
    <ds:schemaRef ds:uri="2533ee94-5b1b-4b9b-bb5c-ea9330091717"/>
    <ds:schemaRef ds:uri="88867647-9498-4c36-9cee-3fbd627d2a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Infrabel_template_v201910</Template>
  <TotalTime>0</TotalTime>
  <Application>Microsoft Office PowerPoint</Application>
  <PresentationFormat>Widescreen</PresentationFormat>
  <Slides>16</Slides>
  <Notes>1</Notes>
  <HiddenSlides>1</HiddenSlides>
  <ScaleCrop>false</ScaleCrop>
  <HeadingPairs>
    <vt:vector size="4" baseType="variant">
      <vt:variant>
        <vt:lpstr>Theme</vt:lpstr>
      </vt:variant>
      <vt:variant>
        <vt:i4>6</vt:i4>
      </vt:variant>
      <vt:variant>
        <vt:lpstr>Slide Titles</vt:lpstr>
      </vt:variant>
      <vt:variant>
        <vt:i4>16</vt:i4>
      </vt:variant>
    </vt:vector>
  </HeadingPairs>
  <TitlesOfParts>
    <vt:vector size="22" baseType="lpstr">
      <vt:lpstr>Title Slides</vt:lpstr>
      <vt:lpstr>Content Slides</vt:lpstr>
      <vt:lpstr>Chart slides</vt:lpstr>
      <vt:lpstr>Image Title Slide</vt:lpstr>
      <vt:lpstr>Closing Slide Light Blue</vt:lpstr>
      <vt:lpstr>Closing Slide Dark Blue</vt:lpstr>
      <vt:lpstr>CO2 Prestatieladder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L’echelle de prestation CO2</dc:title>
  <dc:creator>Noiret Aurélie</dc:creator>
  <cp:revision>1</cp:revision>
  <dcterms:created xsi:type="dcterms:W3CDTF">2024-02-26T15:10:33Z</dcterms:created>
  <dcterms:modified xsi:type="dcterms:W3CDTF">2024-10-10T06:51:55Z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c027b6a-4485-4806-97d1-72523ad2cf76_Enabled">
    <vt:lpwstr>True</vt:lpwstr>
  </property>
  <property fmtid="{D5CDD505-2E9C-101B-9397-08002B2CF9AE}" pid="3" name="MSIP_Label_4c027b6a-4485-4806-97d1-72523ad2cf76_SiteId">
    <vt:lpwstr>b82bc314-ab8e-4d6f-b189-46f02e1f27f2</vt:lpwstr>
  </property>
  <property fmtid="{D5CDD505-2E9C-101B-9397-08002B2CF9AE}" pid="4" name="MSIP_Label_4c027b6a-4485-4806-97d1-72523ad2cf76_Owner">
    <vt:lpwstr>philippe.verbist@infrabel.be</vt:lpwstr>
  </property>
  <property fmtid="{D5CDD505-2E9C-101B-9397-08002B2CF9AE}" pid="5" name="MSIP_Label_4c027b6a-4485-4806-97d1-72523ad2cf76_SetDate">
    <vt:lpwstr>2019-10-01T13:23:02.2266514Z</vt:lpwstr>
  </property>
  <property fmtid="{D5CDD505-2E9C-101B-9397-08002B2CF9AE}" pid="6" name="MSIP_Label_4c027b6a-4485-4806-97d1-72523ad2cf76_Name">
    <vt:lpwstr>Internal Use</vt:lpwstr>
  </property>
  <property fmtid="{D5CDD505-2E9C-101B-9397-08002B2CF9AE}" pid="7" name="MSIP_Label_4c027b6a-4485-4806-97d1-72523ad2cf76_Application">
    <vt:lpwstr>Microsoft Azure Information Protection</vt:lpwstr>
  </property>
  <property fmtid="{D5CDD505-2E9C-101B-9397-08002B2CF9AE}" pid="8" name="MSIP_Label_4c027b6a-4485-4806-97d1-72523ad2cf76_ActionId">
    <vt:lpwstr>6ab563d7-d5b6-4033-b52a-f19b5c82439d</vt:lpwstr>
  </property>
  <property fmtid="{D5CDD505-2E9C-101B-9397-08002B2CF9AE}" pid="9" name="MSIP_Label_4c027b6a-4485-4806-97d1-72523ad2cf76_Extended_MSFT_Method">
    <vt:lpwstr>Automatic</vt:lpwstr>
  </property>
  <property fmtid="{D5CDD505-2E9C-101B-9397-08002B2CF9AE}" pid="10" name="Sensitivity">
    <vt:lpwstr>Internal Use</vt:lpwstr>
  </property>
  <property fmtid="{D5CDD505-2E9C-101B-9397-08002B2CF9AE}" pid="11" name="ContentTypeId">
    <vt:lpwstr>0x010100D79B6D43745F684DB356DF670F59A0C0</vt:lpwstr>
  </property>
  <property fmtid="{D5CDD505-2E9C-101B-9397-08002B2CF9AE}" pid="12" name="MediaServiceImageTags">
    <vt:lpwstr/>
  </property>
</Properties>
</file>